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8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1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6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0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4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2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9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9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EDDB-A0FB-48C9-AA65-77AF140BA648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6F03-22E1-4240-9769-40AC4D432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845" y="365760"/>
            <a:ext cx="7886700" cy="63754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ตอบคำถามจากวีดีโอ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003300"/>
            <a:ext cx="8063345" cy="4630738"/>
          </a:xfrm>
        </p:spPr>
        <p:txBody>
          <a:bodyPr>
            <a:noAutofit/>
          </a:bodyPr>
          <a:lstStyle/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ในระบบนิเวศที่สมบูรณ์ที่สามารถอยู่ได้ด้วยตัวเองประกอบด้วยองค์ประกอบไรบ้าง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 Levels of organization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ทางชีววิทยาที่ระดับต่ำสุดคืออะไรและระดับสูงสุดคืออะไร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องค์ประกอบของระบบนิเวศที่ทำให้ระบบนิเวศดำรงอยู่ได้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2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ปัจจัย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4.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กระบวนการที่สำคัญที่สุดของระบบนิเวศ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2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อย่างได้แก่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5.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พืชเปลี่ยนพลังงานแสงเป็นพลังงานชนิดใด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6.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ผู้ผลิตลำดับแรกสุดของระบบนิเวศ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บนบกและในน้ำ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เรียกว่าอะไรบ้าง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7.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ผลผลิตของระบบนิเวศ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บนบกและในน้ำ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ถูกควบคุมด้วยปัจจัยอะไร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8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ปริมาณคาร์บอนจะลดลงและเพิ่มขึ้นโดยปัจจัยใด</a:t>
            </a:r>
          </a:p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9.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กระบวนการหมุนเวียนใน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ระบบนิเวศเกิดจาก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73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Browallia New</vt:lpstr>
      <vt:lpstr>Calibri</vt:lpstr>
      <vt:lpstr>Calibri Light</vt:lpstr>
      <vt:lpstr>Office Theme</vt:lpstr>
      <vt:lpstr>ตอบคำถามจากวีดีโอ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ตอบคำถามจากวีดีโอ</dc:title>
  <dc:creator>Neth Suwan</dc:creator>
  <cp:lastModifiedBy>Neth Suwan</cp:lastModifiedBy>
  <cp:revision>1</cp:revision>
  <dcterms:created xsi:type="dcterms:W3CDTF">2016-01-18T15:06:54Z</dcterms:created>
  <dcterms:modified xsi:type="dcterms:W3CDTF">2016-01-18T15:07:03Z</dcterms:modified>
</cp:coreProperties>
</file>