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45" r:id="rId3"/>
    <p:sldId id="641" r:id="rId4"/>
    <p:sldId id="643" r:id="rId5"/>
    <p:sldId id="646" r:id="rId6"/>
    <p:sldId id="642" r:id="rId7"/>
    <p:sldId id="6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BBA7B-47BD-4D54-9704-0A4CFF4407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B35066F-CA7D-4E5D-B3C6-40AF4092A797}">
      <dgm:prSet phldrT="[Text]"/>
      <dgm:spPr/>
      <dgm:t>
        <a:bodyPr/>
        <a:lstStyle/>
        <a:p>
          <a:r>
            <a:rPr lang="th-TH" dirty="0"/>
            <a:t>งานประจำวิชา</a:t>
          </a:r>
        </a:p>
      </dgm:t>
    </dgm:pt>
    <dgm:pt modelId="{25E5F5DD-39C0-49BF-B930-2E3135E3D4F5}" type="parTrans" cxnId="{AA26F883-8AE6-40CD-B8B4-D91310D6CFA7}">
      <dgm:prSet/>
      <dgm:spPr/>
      <dgm:t>
        <a:bodyPr/>
        <a:lstStyle/>
        <a:p>
          <a:endParaRPr lang="th-TH"/>
        </a:p>
      </dgm:t>
    </dgm:pt>
    <dgm:pt modelId="{938B43E0-1619-4FAB-94CC-19F9655B23AE}" type="sibTrans" cxnId="{AA26F883-8AE6-40CD-B8B4-D91310D6CFA7}">
      <dgm:prSet/>
      <dgm:spPr/>
      <dgm:t>
        <a:bodyPr/>
        <a:lstStyle/>
        <a:p>
          <a:endParaRPr lang="th-TH"/>
        </a:p>
      </dgm:t>
    </dgm:pt>
    <dgm:pt modelId="{95CDA381-BC68-40A8-8370-D97312EAF917}">
      <dgm:prSet phldrT="[Text]"/>
      <dgm:spPr/>
      <dgm:t>
        <a:bodyPr/>
        <a:lstStyle/>
        <a:p>
          <a:r>
            <a:rPr lang="th-TH" b="1" dirty="0"/>
            <a:t>งานกลุ่มนำเสนอ </a:t>
          </a:r>
          <a:r>
            <a:rPr lang="en-US" b="1" dirty="0"/>
            <a:t>(</a:t>
          </a:r>
          <a:r>
            <a:rPr lang="th-TH" b="1" dirty="0"/>
            <a:t>งานกลุ่ม </a:t>
          </a:r>
          <a:r>
            <a:rPr lang="en-US" b="1" dirty="0"/>
            <a:t>#</a:t>
          </a:r>
          <a:r>
            <a:rPr lang="th-TH" b="1" dirty="0"/>
            <a:t>1</a:t>
          </a:r>
          <a:r>
            <a:rPr lang="en-US" b="1" dirty="0"/>
            <a:t>)</a:t>
          </a:r>
          <a:endParaRPr lang="th-TH" dirty="0"/>
        </a:p>
      </dgm:t>
    </dgm:pt>
    <dgm:pt modelId="{B9AAB10F-D058-461B-96FD-9A1007A3E928}" type="parTrans" cxnId="{C349A6E0-8F87-4367-909B-79C59756CC90}">
      <dgm:prSet/>
      <dgm:spPr/>
      <dgm:t>
        <a:bodyPr/>
        <a:lstStyle/>
        <a:p>
          <a:endParaRPr lang="th-TH"/>
        </a:p>
      </dgm:t>
    </dgm:pt>
    <dgm:pt modelId="{7FC75A19-5926-4FFE-87E8-B522986D51C8}" type="sibTrans" cxnId="{C349A6E0-8F87-4367-909B-79C59756CC90}">
      <dgm:prSet/>
      <dgm:spPr/>
      <dgm:t>
        <a:bodyPr/>
        <a:lstStyle/>
        <a:p>
          <a:endParaRPr lang="th-TH"/>
        </a:p>
      </dgm:t>
    </dgm:pt>
    <dgm:pt modelId="{4A649618-C00E-479B-B71B-DA758747E6AE}">
      <dgm:prSet phldrT="[Text]"/>
      <dgm:spPr/>
      <dgm:t>
        <a:bodyPr/>
        <a:lstStyle/>
        <a:p>
          <a:r>
            <a:rPr lang="th-TH" b="1" dirty="0"/>
            <a:t>งานกลุ่มเล่มรายงาน </a:t>
          </a:r>
          <a:r>
            <a:rPr lang="en-US" b="1" dirty="0"/>
            <a:t>(</a:t>
          </a:r>
          <a:r>
            <a:rPr lang="th-TH" b="1" dirty="0"/>
            <a:t>งานกลุ่ม </a:t>
          </a:r>
          <a:r>
            <a:rPr lang="en-US" b="1" dirty="0"/>
            <a:t>#2) </a:t>
          </a:r>
          <a:endParaRPr lang="th-TH" dirty="0"/>
        </a:p>
      </dgm:t>
    </dgm:pt>
    <dgm:pt modelId="{CCD19576-BBC0-4E9E-86DF-29B4AEB5DF6D}" type="parTrans" cxnId="{97FBD6C5-77AD-46C7-9FEB-726A72FD1260}">
      <dgm:prSet/>
      <dgm:spPr/>
      <dgm:t>
        <a:bodyPr/>
        <a:lstStyle/>
        <a:p>
          <a:endParaRPr lang="th-TH"/>
        </a:p>
      </dgm:t>
    </dgm:pt>
    <dgm:pt modelId="{035B5C4E-C654-4C78-A253-4147C1D436F2}" type="sibTrans" cxnId="{97FBD6C5-77AD-46C7-9FEB-726A72FD1260}">
      <dgm:prSet/>
      <dgm:spPr/>
      <dgm:t>
        <a:bodyPr/>
        <a:lstStyle/>
        <a:p>
          <a:endParaRPr lang="th-TH"/>
        </a:p>
      </dgm:t>
    </dgm:pt>
    <dgm:pt modelId="{419F7121-7E30-4727-B9CD-98056FA4A551}" type="pres">
      <dgm:prSet presAssocID="{ADBBBA7B-47BD-4D54-9704-0A4CFF4407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A60A56-9F4C-4BF7-8AD7-10C88FD8874C}" type="pres">
      <dgm:prSet presAssocID="{3B35066F-CA7D-4E5D-B3C6-40AF4092A797}" presName="hierRoot1" presStyleCnt="0">
        <dgm:presLayoutVars>
          <dgm:hierBranch val="init"/>
        </dgm:presLayoutVars>
      </dgm:prSet>
      <dgm:spPr/>
    </dgm:pt>
    <dgm:pt modelId="{4CDFA2FD-CBC3-48FE-BC2D-31B6BC8E2865}" type="pres">
      <dgm:prSet presAssocID="{3B35066F-CA7D-4E5D-B3C6-40AF4092A797}" presName="rootComposite1" presStyleCnt="0"/>
      <dgm:spPr/>
    </dgm:pt>
    <dgm:pt modelId="{61F0BA07-158A-49F9-8F7F-B2D7F03B6573}" type="pres">
      <dgm:prSet presAssocID="{3B35066F-CA7D-4E5D-B3C6-40AF4092A797}" presName="rootText1" presStyleLbl="node0" presStyleIdx="0" presStyleCnt="1" custScaleX="137701">
        <dgm:presLayoutVars>
          <dgm:chPref val="3"/>
        </dgm:presLayoutVars>
      </dgm:prSet>
      <dgm:spPr/>
    </dgm:pt>
    <dgm:pt modelId="{1CF7B474-8694-45ED-BCD6-58952AA6CFC9}" type="pres">
      <dgm:prSet presAssocID="{3B35066F-CA7D-4E5D-B3C6-40AF4092A797}" presName="rootConnector1" presStyleLbl="node1" presStyleIdx="0" presStyleCnt="0"/>
      <dgm:spPr/>
    </dgm:pt>
    <dgm:pt modelId="{A79E4BE7-143D-46A2-9BD9-C5555423EA5D}" type="pres">
      <dgm:prSet presAssocID="{3B35066F-CA7D-4E5D-B3C6-40AF4092A797}" presName="hierChild2" presStyleCnt="0"/>
      <dgm:spPr/>
    </dgm:pt>
    <dgm:pt modelId="{2B824F52-6213-42DC-9869-CFE2F858CFF3}" type="pres">
      <dgm:prSet presAssocID="{B9AAB10F-D058-461B-96FD-9A1007A3E928}" presName="Name37" presStyleLbl="parChTrans1D2" presStyleIdx="0" presStyleCnt="2"/>
      <dgm:spPr/>
    </dgm:pt>
    <dgm:pt modelId="{A389FA5D-F5DC-4192-B476-FEB46FEE0653}" type="pres">
      <dgm:prSet presAssocID="{95CDA381-BC68-40A8-8370-D97312EAF917}" presName="hierRoot2" presStyleCnt="0">
        <dgm:presLayoutVars>
          <dgm:hierBranch val="init"/>
        </dgm:presLayoutVars>
      </dgm:prSet>
      <dgm:spPr/>
    </dgm:pt>
    <dgm:pt modelId="{C57DC09E-1761-4A0E-B711-6E02D772ADFF}" type="pres">
      <dgm:prSet presAssocID="{95CDA381-BC68-40A8-8370-D97312EAF917}" presName="rootComposite" presStyleCnt="0"/>
      <dgm:spPr/>
    </dgm:pt>
    <dgm:pt modelId="{2DE611D8-FBC5-4A10-B5EF-4F2A9B843A9E}" type="pres">
      <dgm:prSet presAssocID="{95CDA381-BC68-40A8-8370-D97312EAF917}" presName="rootText" presStyleLbl="node2" presStyleIdx="0" presStyleCnt="2">
        <dgm:presLayoutVars>
          <dgm:chPref val="3"/>
        </dgm:presLayoutVars>
      </dgm:prSet>
      <dgm:spPr/>
    </dgm:pt>
    <dgm:pt modelId="{E876A3AB-A58F-40D2-BA2C-CC4F10C63F56}" type="pres">
      <dgm:prSet presAssocID="{95CDA381-BC68-40A8-8370-D97312EAF917}" presName="rootConnector" presStyleLbl="node2" presStyleIdx="0" presStyleCnt="2"/>
      <dgm:spPr/>
    </dgm:pt>
    <dgm:pt modelId="{C7E987B4-EE12-4FA7-AA34-27C2FF8315D0}" type="pres">
      <dgm:prSet presAssocID="{95CDA381-BC68-40A8-8370-D97312EAF917}" presName="hierChild4" presStyleCnt="0"/>
      <dgm:spPr/>
    </dgm:pt>
    <dgm:pt modelId="{B98EF34E-C108-4965-A2CF-557625ED076E}" type="pres">
      <dgm:prSet presAssocID="{95CDA381-BC68-40A8-8370-D97312EAF917}" presName="hierChild5" presStyleCnt="0"/>
      <dgm:spPr/>
    </dgm:pt>
    <dgm:pt modelId="{5D3C8E6F-C431-4C8C-A35B-D0272C4FE5BC}" type="pres">
      <dgm:prSet presAssocID="{CCD19576-BBC0-4E9E-86DF-29B4AEB5DF6D}" presName="Name37" presStyleLbl="parChTrans1D2" presStyleIdx="1" presStyleCnt="2"/>
      <dgm:spPr/>
    </dgm:pt>
    <dgm:pt modelId="{68FD0A2E-4E31-43EB-A658-AD8C142835B3}" type="pres">
      <dgm:prSet presAssocID="{4A649618-C00E-479B-B71B-DA758747E6AE}" presName="hierRoot2" presStyleCnt="0">
        <dgm:presLayoutVars>
          <dgm:hierBranch val="init"/>
        </dgm:presLayoutVars>
      </dgm:prSet>
      <dgm:spPr/>
    </dgm:pt>
    <dgm:pt modelId="{6C467D9D-D1C3-4C83-B8E9-AA6F9BE7482C}" type="pres">
      <dgm:prSet presAssocID="{4A649618-C00E-479B-B71B-DA758747E6AE}" presName="rootComposite" presStyleCnt="0"/>
      <dgm:spPr/>
    </dgm:pt>
    <dgm:pt modelId="{B66B3671-CAFF-4545-B18A-87B52C164493}" type="pres">
      <dgm:prSet presAssocID="{4A649618-C00E-479B-B71B-DA758747E6AE}" presName="rootText" presStyleLbl="node2" presStyleIdx="1" presStyleCnt="2">
        <dgm:presLayoutVars>
          <dgm:chPref val="3"/>
        </dgm:presLayoutVars>
      </dgm:prSet>
      <dgm:spPr/>
    </dgm:pt>
    <dgm:pt modelId="{9DD79459-27A7-43A7-B964-C1308D2ABC99}" type="pres">
      <dgm:prSet presAssocID="{4A649618-C00E-479B-B71B-DA758747E6AE}" presName="rootConnector" presStyleLbl="node2" presStyleIdx="1" presStyleCnt="2"/>
      <dgm:spPr/>
    </dgm:pt>
    <dgm:pt modelId="{61AFC5E6-6010-4B90-9DF6-F39CD780289B}" type="pres">
      <dgm:prSet presAssocID="{4A649618-C00E-479B-B71B-DA758747E6AE}" presName="hierChild4" presStyleCnt="0"/>
      <dgm:spPr/>
    </dgm:pt>
    <dgm:pt modelId="{BDEC7837-2D2B-4E49-A4D9-D87AEB56E05A}" type="pres">
      <dgm:prSet presAssocID="{4A649618-C00E-479B-B71B-DA758747E6AE}" presName="hierChild5" presStyleCnt="0"/>
      <dgm:spPr/>
    </dgm:pt>
    <dgm:pt modelId="{B5519A63-D187-4238-B450-5056761CA906}" type="pres">
      <dgm:prSet presAssocID="{3B35066F-CA7D-4E5D-B3C6-40AF4092A797}" presName="hierChild3" presStyleCnt="0"/>
      <dgm:spPr/>
    </dgm:pt>
  </dgm:ptLst>
  <dgm:cxnLst>
    <dgm:cxn modelId="{A9550733-1E15-41C2-AFE7-16D46B77BDD1}" type="presOf" srcId="{4A649618-C00E-479B-B71B-DA758747E6AE}" destId="{9DD79459-27A7-43A7-B964-C1308D2ABC99}" srcOrd="1" destOrd="0" presId="urn:microsoft.com/office/officeart/2005/8/layout/orgChart1"/>
    <dgm:cxn modelId="{0E241537-CA39-4D0A-A44F-2D70EE7DA73E}" type="presOf" srcId="{CCD19576-BBC0-4E9E-86DF-29B4AEB5DF6D}" destId="{5D3C8E6F-C431-4C8C-A35B-D0272C4FE5BC}" srcOrd="0" destOrd="0" presId="urn:microsoft.com/office/officeart/2005/8/layout/orgChart1"/>
    <dgm:cxn modelId="{01133A78-4282-4A57-861B-C0C8C20E23F6}" type="presOf" srcId="{4A649618-C00E-479B-B71B-DA758747E6AE}" destId="{B66B3671-CAFF-4545-B18A-87B52C164493}" srcOrd="0" destOrd="0" presId="urn:microsoft.com/office/officeart/2005/8/layout/orgChart1"/>
    <dgm:cxn modelId="{FD282F79-02FC-4EFF-81C0-01FC2C83D7BC}" type="presOf" srcId="{3B35066F-CA7D-4E5D-B3C6-40AF4092A797}" destId="{1CF7B474-8694-45ED-BCD6-58952AA6CFC9}" srcOrd="1" destOrd="0" presId="urn:microsoft.com/office/officeart/2005/8/layout/orgChart1"/>
    <dgm:cxn modelId="{39DEE27D-FD35-46C7-A345-294CB10BF860}" type="presOf" srcId="{ADBBBA7B-47BD-4D54-9704-0A4CFF4407FB}" destId="{419F7121-7E30-4727-B9CD-98056FA4A551}" srcOrd="0" destOrd="0" presId="urn:microsoft.com/office/officeart/2005/8/layout/orgChart1"/>
    <dgm:cxn modelId="{AA26F883-8AE6-40CD-B8B4-D91310D6CFA7}" srcId="{ADBBBA7B-47BD-4D54-9704-0A4CFF4407FB}" destId="{3B35066F-CA7D-4E5D-B3C6-40AF4092A797}" srcOrd="0" destOrd="0" parTransId="{25E5F5DD-39C0-49BF-B930-2E3135E3D4F5}" sibTransId="{938B43E0-1619-4FAB-94CC-19F9655B23AE}"/>
    <dgm:cxn modelId="{183D84BD-3B88-4998-AE06-9D3AABD25CD3}" type="presOf" srcId="{95CDA381-BC68-40A8-8370-D97312EAF917}" destId="{2DE611D8-FBC5-4A10-B5EF-4F2A9B843A9E}" srcOrd="0" destOrd="0" presId="urn:microsoft.com/office/officeart/2005/8/layout/orgChart1"/>
    <dgm:cxn modelId="{97FBD6C5-77AD-46C7-9FEB-726A72FD1260}" srcId="{3B35066F-CA7D-4E5D-B3C6-40AF4092A797}" destId="{4A649618-C00E-479B-B71B-DA758747E6AE}" srcOrd="1" destOrd="0" parTransId="{CCD19576-BBC0-4E9E-86DF-29B4AEB5DF6D}" sibTransId="{035B5C4E-C654-4C78-A253-4147C1D436F2}"/>
    <dgm:cxn modelId="{350EF2CC-A9AC-498B-8194-846C60CDD47D}" type="presOf" srcId="{3B35066F-CA7D-4E5D-B3C6-40AF4092A797}" destId="{61F0BA07-158A-49F9-8F7F-B2D7F03B6573}" srcOrd="0" destOrd="0" presId="urn:microsoft.com/office/officeart/2005/8/layout/orgChart1"/>
    <dgm:cxn modelId="{FDF19DDC-08D4-45BD-892B-144562E0A140}" type="presOf" srcId="{B9AAB10F-D058-461B-96FD-9A1007A3E928}" destId="{2B824F52-6213-42DC-9869-CFE2F858CFF3}" srcOrd="0" destOrd="0" presId="urn:microsoft.com/office/officeart/2005/8/layout/orgChart1"/>
    <dgm:cxn modelId="{C349A6E0-8F87-4367-909B-79C59756CC90}" srcId="{3B35066F-CA7D-4E5D-B3C6-40AF4092A797}" destId="{95CDA381-BC68-40A8-8370-D97312EAF917}" srcOrd="0" destOrd="0" parTransId="{B9AAB10F-D058-461B-96FD-9A1007A3E928}" sibTransId="{7FC75A19-5926-4FFE-87E8-B522986D51C8}"/>
    <dgm:cxn modelId="{48D2D3EA-A06C-4A73-8AA1-4FE7220D1ABD}" type="presOf" srcId="{95CDA381-BC68-40A8-8370-D97312EAF917}" destId="{E876A3AB-A58F-40D2-BA2C-CC4F10C63F56}" srcOrd="1" destOrd="0" presId="urn:microsoft.com/office/officeart/2005/8/layout/orgChart1"/>
    <dgm:cxn modelId="{3570FF6E-321B-4985-B0B0-1045B5FA82CF}" type="presParOf" srcId="{419F7121-7E30-4727-B9CD-98056FA4A551}" destId="{21A60A56-9F4C-4BF7-8AD7-10C88FD8874C}" srcOrd="0" destOrd="0" presId="urn:microsoft.com/office/officeart/2005/8/layout/orgChart1"/>
    <dgm:cxn modelId="{15C10023-2CF7-4186-8A42-E59505B50C21}" type="presParOf" srcId="{21A60A56-9F4C-4BF7-8AD7-10C88FD8874C}" destId="{4CDFA2FD-CBC3-48FE-BC2D-31B6BC8E2865}" srcOrd="0" destOrd="0" presId="urn:microsoft.com/office/officeart/2005/8/layout/orgChart1"/>
    <dgm:cxn modelId="{7E7D7709-7D06-48F1-934C-046AB3E9721C}" type="presParOf" srcId="{4CDFA2FD-CBC3-48FE-BC2D-31B6BC8E2865}" destId="{61F0BA07-158A-49F9-8F7F-B2D7F03B6573}" srcOrd="0" destOrd="0" presId="urn:microsoft.com/office/officeart/2005/8/layout/orgChart1"/>
    <dgm:cxn modelId="{B02505A9-4A54-420B-BD71-3FCED74E5E41}" type="presParOf" srcId="{4CDFA2FD-CBC3-48FE-BC2D-31B6BC8E2865}" destId="{1CF7B474-8694-45ED-BCD6-58952AA6CFC9}" srcOrd="1" destOrd="0" presId="urn:microsoft.com/office/officeart/2005/8/layout/orgChart1"/>
    <dgm:cxn modelId="{EE112C28-74C4-48E3-9947-FB055B135A3A}" type="presParOf" srcId="{21A60A56-9F4C-4BF7-8AD7-10C88FD8874C}" destId="{A79E4BE7-143D-46A2-9BD9-C5555423EA5D}" srcOrd="1" destOrd="0" presId="urn:microsoft.com/office/officeart/2005/8/layout/orgChart1"/>
    <dgm:cxn modelId="{3EEB91AA-20E7-46FE-83BD-8C9A4F85FA52}" type="presParOf" srcId="{A79E4BE7-143D-46A2-9BD9-C5555423EA5D}" destId="{2B824F52-6213-42DC-9869-CFE2F858CFF3}" srcOrd="0" destOrd="0" presId="urn:microsoft.com/office/officeart/2005/8/layout/orgChart1"/>
    <dgm:cxn modelId="{FD7FCF7A-E036-49F5-B46A-F9AE3983CB45}" type="presParOf" srcId="{A79E4BE7-143D-46A2-9BD9-C5555423EA5D}" destId="{A389FA5D-F5DC-4192-B476-FEB46FEE0653}" srcOrd="1" destOrd="0" presId="urn:microsoft.com/office/officeart/2005/8/layout/orgChart1"/>
    <dgm:cxn modelId="{473EE8C1-FBAE-4810-A010-6607811A7F43}" type="presParOf" srcId="{A389FA5D-F5DC-4192-B476-FEB46FEE0653}" destId="{C57DC09E-1761-4A0E-B711-6E02D772ADFF}" srcOrd="0" destOrd="0" presId="urn:microsoft.com/office/officeart/2005/8/layout/orgChart1"/>
    <dgm:cxn modelId="{AFFBE4E3-6BFA-4F83-B20A-152FD35B5997}" type="presParOf" srcId="{C57DC09E-1761-4A0E-B711-6E02D772ADFF}" destId="{2DE611D8-FBC5-4A10-B5EF-4F2A9B843A9E}" srcOrd="0" destOrd="0" presId="urn:microsoft.com/office/officeart/2005/8/layout/orgChart1"/>
    <dgm:cxn modelId="{88EDA921-CCA7-4542-8522-7471691B3008}" type="presParOf" srcId="{C57DC09E-1761-4A0E-B711-6E02D772ADFF}" destId="{E876A3AB-A58F-40D2-BA2C-CC4F10C63F56}" srcOrd="1" destOrd="0" presId="urn:microsoft.com/office/officeart/2005/8/layout/orgChart1"/>
    <dgm:cxn modelId="{E73023E4-A4BF-4295-AA34-601BD1D3F3F0}" type="presParOf" srcId="{A389FA5D-F5DC-4192-B476-FEB46FEE0653}" destId="{C7E987B4-EE12-4FA7-AA34-27C2FF8315D0}" srcOrd="1" destOrd="0" presId="urn:microsoft.com/office/officeart/2005/8/layout/orgChart1"/>
    <dgm:cxn modelId="{B9EA637F-C0D5-42D9-A9C7-D00B4D3A25FD}" type="presParOf" srcId="{A389FA5D-F5DC-4192-B476-FEB46FEE0653}" destId="{B98EF34E-C108-4965-A2CF-557625ED076E}" srcOrd="2" destOrd="0" presId="urn:microsoft.com/office/officeart/2005/8/layout/orgChart1"/>
    <dgm:cxn modelId="{73CA28F8-C1AA-4BF6-AB95-793EE9563107}" type="presParOf" srcId="{A79E4BE7-143D-46A2-9BD9-C5555423EA5D}" destId="{5D3C8E6F-C431-4C8C-A35B-D0272C4FE5BC}" srcOrd="2" destOrd="0" presId="urn:microsoft.com/office/officeart/2005/8/layout/orgChart1"/>
    <dgm:cxn modelId="{4EB5DA99-AF76-4CE2-87BF-DBC10897F076}" type="presParOf" srcId="{A79E4BE7-143D-46A2-9BD9-C5555423EA5D}" destId="{68FD0A2E-4E31-43EB-A658-AD8C142835B3}" srcOrd="3" destOrd="0" presId="urn:microsoft.com/office/officeart/2005/8/layout/orgChart1"/>
    <dgm:cxn modelId="{A7F24F9F-CA14-4804-A541-92AEFE5995CE}" type="presParOf" srcId="{68FD0A2E-4E31-43EB-A658-AD8C142835B3}" destId="{6C467D9D-D1C3-4C83-B8E9-AA6F9BE7482C}" srcOrd="0" destOrd="0" presId="urn:microsoft.com/office/officeart/2005/8/layout/orgChart1"/>
    <dgm:cxn modelId="{F67F6EC8-7B79-41DD-88B3-2D5170729D40}" type="presParOf" srcId="{6C467D9D-D1C3-4C83-B8E9-AA6F9BE7482C}" destId="{B66B3671-CAFF-4545-B18A-87B52C164493}" srcOrd="0" destOrd="0" presId="urn:microsoft.com/office/officeart/2005/8/layout/orgChart1"/>
    <dgm:cxn modelId="{A0968AC6-F92B-413E-8046-E73219D0C9B7}" type="presParOf" srcId="{6C467D9D-D1C3-4C83-B8E9-AA6F9BE7482C}" destId="{9DD79459-27A7-43A7-B964-C1308D2ABC99}" srcOrd="1" destOrd="0" presId="urn:microsoft.com/office/officeart/2005/8/layout/orgChart1"/>
    <dgm:cxn modelId="{EBE0FE6B-31C3-47ED-99C3-082F2743ECF3}" type="presParOf" srcId="{68FD0A2E-4E31-43EB-A658-AD8C142835B3}" destId="{61AFC5E6-6010-4B90-9DF6-F39CD780289B}" srcOrd="1" destOrd="0" presId="urn:microsoft.com/office/officeart/2005/8/layout/orgChart1"/>
    <dgm:cxn modelId="{314783D3-7E36-4366-A4A8-50EAC723A129}" type="presParOf" srcId="{68FD0A2E-4E31-43EB-A658-AD8C142835B3}" destId="{BDEC7837-2D2B-4E49-A4D9-D87AEB56E05A}" srcOrd="2" destOrd="0" presId="urn:microsoft.com/office/officeart/2005/8/layout/orgChart1"/>
    <dgm:cxn modelId="{3FE3A5A9-8E93-452D-A449-D14AE5D1CE9F}" type="presParOf" srcId="{21A60A56-9F4C-4BF7-8AD7-10C88FD8874C}" destId="{B5519A63-D187-4238-B450-5056761CA9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C8E6F-C431-4C8C-A35B-D0272C4FE5BC}">
      <dsp:nvSpPr>
        <dsp:cNvPr id="0" name=""/>
        <dsp:cNvSpPr/>
      </dsp:nvSpPr>
      <dsp:spPr>
        <a:xfrm>
          <a:off x="4802187" y="1425678"/>
          <a:ext cx="1723617" cy="5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40"/>
              </a:lnTo>
              <a:lnTo>
                <a:pt x="1723617" y="299140"/>
              </a:lnTo>
              <a:lnTo>
                <a:pt x="1723617" y="5982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24F52-6213-42DC-9869-CFE2F858CFF3}">
      <dsp:nvSpPr>
        <dsp:cNvPr id="0" name=""/>
        <dsp:cNvSpPr/>
      </dsp:nvSpPr>
      <dsp:spPr>
        <a:xfrm>
          <a:off x="3078570" y="1425678"/>
          <a:ext cx="1723617" cy="598280"/>
        </a:xfrm>
        <a:custGeom>
          <a:avLst/>
          <a:gdLst/>
          <a:ahLst/>
          <a:cxnLst/>
          <a:rect l="0" t="0" r="0" b="0"/>
          <a:pathLst>
            <a:path>
              <a:moveTo>
                <a:pt x="1723617" y="0"/>
              </a:moveTo>
              <a:lnTo>
                <a:pt x="1723617" y="299140"/>
              </a:lnTo>
              <a:lnTo>
                <a:pt x="0" y="299140"/>
              </a:lnTo>
              <a:lnTo>
                <a:pt x="0" y="5982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A07-158A-49F9-8F7F-B2D7F03B6573}">
      <dsp:nvSpPr>
        <dsp:cNvPr id="0" name=""/>
        <dsp:cNvSpPr/>
      </dsp:nvSpPr>
      <dsp:spPr>
        <a:xfrm>
          <a:off x="2840668" y="1201"/>
          <a:ext cx="3923038" cy="1424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/>
            <a:t>งานประจำวิชา</a:t>
          </a:r>
        </a:p>
      </dsp:txBody>
      <dsp:txXfrm>
        <a:off x="2840668" y="1201"/>
        <a:ext cx="3923038" cy="1424477"/>
      </dsp:txXfrm>
    </dsp:sp>
    <dsp:sp modelId="{2DE611D8-FBC5-4A10-B5EF-4F2A9B843A9E}">
      <dsp:nvSpPr>
        <dsp:cNvPr id="0" name=""/>
        <dsp:cNvSpPr/>
      </dsp:nvSpPr>
      <dsp:spPr>
        <a:xfrm>
          <a:off x="1654093" y="2023959"/>
          <a:ext cx="2848954" cy="1424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/>
            <a:t>งานกลุ่มนำเสนอ </a:t>
          </a:r>
          <a:r>
            <a:rPr lang="en-US" sz="3500" b="1" kern="1200" dirty="0"/>
            <a:t>(</a:t>
          </a:r>
          <a:r>
            <a:rPr lang="th-TH" sz="3500" b="1" kern="1200" dirty="0"/>
            <a:t>งานกลุ่ม </a:t>
          </a:r>
          <a:r>
            <a:rPr lang="en-US" sz="3500" b="1" kern="1200" dirty="0"/>
            <a:t>#</a:t>
          </a:r>
          <a:r>
            <a:rPr lang="th-TH" sz="3500" b="1" kern="1200" dirty="0"/>
            <a:t>1</a:t>
          </a:r>
          <a:r>
            <a:rPr lang="en-US" sz="3500" b="1" kern="1200" dirty="0"/>
            <a:t>)</a:t>
          </a:r>
          <a:endParaRPr lang="th-TH" sz="3500" kern="1200" dirty="0"/>
        </a:p>
      </dsp:txBody>
      <dsp:txXfrm>
        <a:off x="1654093" y="2023959"/>
        <a:ext cx="2848954" cy="1424477"/>
      </dsp:txXfrm>
    </dsp:sp>
    <dsp:sp modelId="{B66B3671-CAFF-4545-B18A-87B52C164493}">
      <dsp:nvSpPr>
        <dsp:cNvPr id="0" name=""/>
        <dsp:cNvSpPr/>
      </dsp:nvSpPr>
      <dsp:spPr>
        <a:xfrm>
          <a:off x="5101327" y="2023959"/>
          <a:ext cx="2848954" cy="1424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/>
            <a:t>งานกลุ่มเล่มรายงาน </a:t>
          </a:r>
          <a:r>
            <a:rPr lang="en-US" sz="3500" b="1" kern="1200" dirty="0"/>
            <a:t>(</a:t>
          </a:r>
          <a:r>
            <a:rPr lang="th-TH" sz="3500" b="1" kern="1200" dirty="0"/>
            <a:t>งานกลุ่ม </a:t>
          </a:r>
          <a:r>
            <a:rPr lang="en-US" sz="3500" b="1" kern="1200" dirty="0"/>
            <a:t>#2) </a:t>
          </a:r>
          <a:endParaRPr lang="th-TH" sz="3500" kern="1200" dirty="0"/>
        </a:p>
      </dsp:txBody>
      <dsp:txXfrm>
        <a:off x="5101327" y="2023959"/>
        <a:ext cx="2848954" cy="142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55FE-236F-44DE-9C98-F7918678B49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10164A3-C4BB-431F-B004-E6641566B4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6500" y="3343729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9307"/>
            <a:ext cx="11224623" cy="104923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55FE-236F-44DE-9C98-F7918678B49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4A3-C4BB-431F-B004-E6641566B4D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80060" y="814175"/>
            <a:ext cx="110526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7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9307"/>
            <a:ext cx="10574794" cy="104923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55FE-236F-44DE-9C98-F7918678B49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64A3-C4BB-431F-B004-E6641566B4D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80060" y="798973"/>
            <a:ext cx="10459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87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55FE-236F-44DE-9C98-F7918678B49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0164A3-C4BB-431F-B004-E6641566B4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C137-7F8E-4DB5-AD64-C0CE5444A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Krub" panose="02000506040000020004" pitchFamily="2" charset="-34"/>
                <a:cs typeface="TH Krub" panose="02000506040000020004" pitchFamily="2" charset="-34"/>
              </a:rPr>
              <a:t>ภูมิศาสตร์ประเทศไทย </a:t>
            </a:r>
            <a:r>
              <a:rPr lang="th-TH" sz="4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en-US" sz="4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Thai geography)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EA04E-8AC6-41C2-B58A-2CACE90B7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7424489" cy="2312643"/>
          </a:xfrm>
        </p:spPr>
        <p:txBody>
          <a:bodyPr>
            <a:normAutofit/>
          </a:bodyPr>
          <a:lstStyle/>
          <a:p>
            <a:pPr algn="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370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A52C-B437-468A-A412-3B2CE8DC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งานประจำวิชา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21A09BD-9595-4511-BAFD-9D6654BB7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19495"/>
              </p:ext>
            </p:extLst>
          </p:nvPr>
        </p:nvGraphicFramePr>
        <p:xfrm>
          <a:off x="1426262" y="1983174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4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A52C-B437-468A-A412-3B2CE8DC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/>
              <a:t>งานกลุ่มนำเสนอ </a:t>
            </a:r>
            <a:r>
              <a:rPr lang="en-US" sz="3200" b="1" dirty="0"/>
              <a:t>(</a:t>
            </a:r>
            <a:r>
              <a:rPr lang="th-TH" sz="3200" b="1" dirty="0"/>
              <a:t>งานกลุ่ม </a:t>
            </a:r>
            <a:r>
              <a:rPr lang="en-US" sz="3200" b="1" dirty="0"/>
              <a:t>#</a:t>
            </a:r>
            <a:r>
              <a:rPr lang="th-TH" sz="3200" b="1" dirty="0"/>
              <a:t>1</a:t>
            </a:r>
            <a:r>
              <a:rPr lang="en-US" sz="3200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063F-B7BA-4A8A-AF9A-51788DF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33" y="1579561"/>
            <a:ext cx="9603275" cy="4046881"/>
          </a:xfrm>
        </p:spPr>
        <p:txBody>
          <a:bodyPr>
            <a:normAutofit lnSpcReduction="10000"/>
          </a:bodyPr>
          <a:lstStyle/>
          <a:p>
            <a:r>
              <a:rPr lang="th-TH" sz="2400" b="1" dirty="0"/>
              <a:t>แบ่งกลุ่มจำนวน </a:t>
            </a:r>
            <a:r>
              <a:rPr lang="en-US" sz="2400" b="1" dirty="0"/>
              <a:t>13</a:t>
            </a:r>
            <a:r>
              <a:rPr lang="th-TH" sz="2400" b="1" dirty="0"/>
              <a:t> กลุ่ม / กลุ่มละ 2-3 คน</a:t>
            </a:r>
          </a:p>
          <a:p>
            <a:r>
              <a:rPr lang="th-TH" sz="2400" b="1" dirty="0"/>
              <a:t>จับฉลากเลือกบทเรียนจากเอกสารประกอบการสอน</a:t>
            </a:r>
          </a:p>
          <a:p>
            <a:r>
              <a:rPr lang="th-TH" sz="2400" b="1" dirty="0"/>
              <a:t>จัดทำการนำเสนอในรูปแบบ “เพื่อนสอนเพื่อน” จากบทเรียนที่จับฉลากได้ เช่น </a:t>
            </a:r>
            <a:r>
              <a:rPr lang="en-US" sz="2400" b="1" dirty="0"/>
              <a:t>Power Point </a:t>
            </a:r>
            <a:br>
              <a:rPr lang="th-TH" sz="2400" b="1" dirty="0"/>
            </a:br>
            <a:r>
              <a:rPr lang="th-TH" sz="2400" b="1" dirty="0"/>
              <a:t>วีดีโอนำเสนอ</a:t>
            </a:r>
            <a:r>
              <a:rPr lang="en-US" sz="2400" b="1" dirty="0"/>
              <a:t> </a:t>
            </a:r>
            <a:r>
              <a:rPr lang="th-TH" sz="2400" b="1" dirty="0"/>
              <a:t> อธิบายประกอบภาพ ฯลฯ</a:t>
            </a:r>
          </a:p>
          <a:p>
            <a:pPr lvl="1"/>
            <a:r>
              <a:rPr lang="th-TH" sz="2000" b="1" dirty="0"/>
              <a:t>ปรับข้อมูลให้เป็นปัจจุบันมากที่สุด</a:t>
            </a:r>
          </a:p>
          <a:p>
            <a:r>
              <a:rPr lang="th-TH" sz="2200" b="1" dirty="0"/>
              <a:t>มีเวลานำเสนอบทเรียน 40 นาที</a:t>
            </a:r>
          </a:p>
          <a:p>
            <a:r>
              <a:rPr lang="th-TH" sz="2400" b="1" dirty="0"/>
              <a:t>เริ่มต้นการนำเสนอตั้งแต่บทที่ 1 ถึง บทที่ 13 โดยเริ่มตั้งแต่สัปดาห์ที่ 2 เป็นต้นไป</a:t>
            </a:r>
            <a:r>
              <a:rPr lang="en-US" sz="2400" b="1" dirty="0"/>
              <a:t> </a:t>
            </a:r>
            <a:br>
              <a:rPr lang="th-TH" sz="2400" b="1" dirty="0"/>
            </a:br>
            <a:r>
              <a:rPr lang="th-TH" sz="2400" b="1" dirty="0">
                <a:solidFill>
                  <a:srgbClr val="FF0000"/>
                </a:solidFill>
              </a:rPr>
              <a:t>(กลุ่มนำเสนอที่ติดสัปดาห์ออกสังเกตุการสอนให้จัดทำเสนอเป็นรูปแบบวีดีโอได้)</a:t>
            </a:r>
          </a:p>
          <a:p>
            <a:pPr marL="0" indent="0">
              <a:buNone/>
            </a:pPr>
            <a:endParaRPr lang="th-TH" sz="2400" b="1" dirty="0">
              <a:solidFill>
                <a:srgbClr val="FF0000"/>
              </a:solidFill>
            </a:endParaRPr>
          </a:p>
          <a:p>
            <a:endParaRPr lang="th-TH" sz="2400" b="1" dirty="0"/>
          </a:p>
          <a:p>
            <a:pPr lvl="1"/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403099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A52C-B437-468A-A412-3B2CE8DC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/>
              <a:t>งานกลุ่มเล่มรายงาน </a:t>
            </a:r>
            <a:r>
              <a:rPr lang="en-US" sz="3200" b="1" dirty="0"/>
              <a:t>(</a:t>
            </a:r>
            <a:r>
              <a:rPr lang="th-TH" sz="3200" b="1" dirty="0"/>
              <a:t>งานกลุ่ม </a:t>
            </a:r>
            <a:r>
              <a:rPr lang="en-US" sz="3200" b="1" dirty="0"/>
              <a:t>#2) </a:t>
            </a:r>
            <a:r>
              <a:rPr lang="th-TH" dirty="0"/>
              <a:t>25</a:t>
            </a:r>
            <a:r>
              <a:rPr lang="en-US" dirty="0"/>
              <a:t>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063F-B7BA-4A8A-AF9A-51788DF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67" y="1166649"/>
            <a:ext cx="10645252" cy="4961196"/>
          </a:xfrm>
        </p:spPr>
        <p:txBody>
          <a:bodyPr>
            <a:normAutofit lnSpcReduction="10000"/>
          </a:bodyPr>
          <a:lstStyle/>
          <a:p>
            <a:r>
              <a:rPr lang="th-TH" sz="2400" b="1" dirty="0"/>
              <a:t>แบ่งกลุ่มจำนวน 6 กลุ่ม</a:t>
            </a:r>
          </a:p>
          <a:p>
            <a:r>
              <a:rPr lang="th-TH" sz="2400" b="1" dirty="0"/>
              <a:t>จับฉลากเลือกภาค</a:t>
            </a:r>
          </a:p>
          <a:p>
            <a:r>
              <a:rPr lang="th-TH" sz="2400" b="1" dirty="0"/>
              <a:t>จัดทำรายงานภูมิศาสตร์ประเทศไทย “รายภาค” ตามที่กลุ่มตนเองจับฉลากได้ </a:t>
            </a:r>
          </a:p>
          <a:p>
            <a:pPr lvl="1"/>
            <a:r>
              <a:rPr lang="th-TH" sz="2400" b="1" dirty="0"/>
              <a:t>แบ่งเป็น 13 หัวข้อหลัก อ้างอิงตามเอกสารประกอบการสอน</a:t>
            </a:r>
          </a:p>
          <a:p>
            <a:pPr lvl="1"/>
            <a:r>
              <a:rPr lang="th-TH" sz="2400" b="1" dirty="0"/>
              <a:t>ใส่อ้างอิงให้เนื้อหาและรูปภาพประกอบเนื้อหา </a:t>
            </a:r>
          </a:p>
          <a:p>
            <a:pPr lvl="1"/>
            <a:r>
              <a:rPr lang="th-TH" sz="2400" b="1" dirty="0"/>
              <a:t>จัดรูปเล่มตามมาตรฐาน (ปกหลัก, ปกรอง, คำนำ, รายนามสมาชิกในกลุ่ม, สารบัญ, สารบัญภาพ, สารบัญตาราง (ถ้ามี), บรรณานุกรม) </a:t>
            </a:r>
          </a:p>
          <a:p>
            <a:pPr lvl="1"/>
            <a:r>
              <a:rPr lang="th-TH" sz="2400" b="1" dirty="0"/>
              <a:t>หน้าปกออกแบบได้ตามต้องการ </a:t>
            </a:r>
          </a:p>
          <a:p>
            <a:pPr lvl="2"/>
            <a:r>
              <a:rPr lang="th-TH" sz="2000" b="1" dirty="0"/>
              <a:t>พิมพ์หน้าปกด้วยกระดาษอาร์ต</a:t>
            </a:r>
          </a:p>
          <a:p>
            <a:pPr lvl="2"/>
            <a:r>
              <a:rPr lang="th-TH" sz="2000" b="1" dirty="0"/>
              <a:t>เข้าสันอัดกาว</a:t>
            </a:r>
            <a:endParaRPr lang="th-TH" sz="2400" b="1" dirty="0"/>
          </a:p>
          <a:p>
            <a:pPr lvl="1"/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19245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A52C-B437-468A-A412-3B2CE8DC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/>
              <a:t>งานกลุ่มเล่มรายงาน </a:t>
            </a:r>
            <a:r>
              <a:rPr lang="en-US" sz="3200" b="1" dirty="0"/>
              <a:t>(</a:t>
            </a:r>
            <a:r>
              <a:rPr lang="th-TH" sz="3200" b="1" dirty="0"/>
              <a:t>งานกลุ่ม </a:t>
            </a:r>
            <a:r>
              <a:rPr lang="en-US" sz="3200" b="1" dirty="0"/>
              <a:t>#2) </a:t>
            </a:r>
            <a:r>
              <a:rPr lang="th-TH" dirty="0"/>
              <a:t>25</a:t>
            </a:r>
            <a:r>
              <a:rPr lang="en-US" dirty="0"/>
              <a:t>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B7D2B-4FF0-452C-A7CB-39951ECF2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25" y="993393"/>
            <a:ext cx="7634350" cy="5725763"/>
          </a:xfrm>
        </p:spPr>
      </p:pic>
    </p:spTree>
    <p:extLst>
      <p:ext uri="{BB962C8B-B14F-4D97-AF65-F5344CB8AC3E}">
        <p14:creationId xmlns:p14="http://schemas.microsoft.com/office/powerpoint/2010/main" val="197849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A52C-B437-468A-A412-3B2CE8DC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/>
              <a:t>งานกลุ่มเล่มรายงาน </a:t>
            </a:r>
            <a:r>
              <a:rPr lang="en-US" sz="3200" b="1" dirty="0"/>
              <a:t>(</a:t>
            </a:r>
            <a:r>
              <a:rPr lang="th-TH" sz="3200" b="1" dirty="0"/>
              <a:t>งานกลุ่ม </a:t>
            </a:r>
            <a:r>
              <a:rPr lang="en-US" sz="3200" b="1" dirty="0"/>
              <a:t>#2) </a:t>
            </a:r>
            <a:r>
              <a:rPr lang="th-TH" dirty="0"/>
              <a:t>25</a:t>
            </a:r>
            <a:r>
              <a:rPr lang="en-US" dirty="0"/>
              <a:t>% </a:t>
            </a:r>
            <a:r>
              <a:rPr lang="th-TH" dirty="0"/>
              <a:t>(ต่อ)</a:t>
            </a:r>
            <a:r>
              <a:rPr lang="en-US" dirty="0"/>
              <a:t>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063F-B7BA-4A8A-AF9A-51788DF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45" y="1680519"/>
            <a:ext cx="10645252" cy="3790911"/>
          </a:xfrm>
        </p:spPr>
        <p:txBody>
          <a:bodyPr>
            <a:normAutofit/>
          </a:bodyPr>
          <a:lstStyle/>
          <a:p>
            <a:r>
              <a:rPr lang="th-TH" sz="2800" b="1" dirty="0"/>
              <a:t>จัดทำ </a:t>
            </a:r>
            <a:r>
              <a:rPr lang="en-US" sz="2800" b="1" dirty="0"/>
              <a:t>QR code </a:t>
            </a:r>
            <a:r>
              <a:rPr lang="th-TH" sz="2800" b="1" dirty="0"/>
              <a:t>สถานที่ท้องเที่ยวประกอบเล่มรายงาน</a:t>
            </a:r>
          </a:p>
          <a:p>
            <a:pPr lvl="1"/>
            <a:r>
              <a:rPr lang="th-TH" sz="2800" b="1" dirty="0"/>
              <a:t>สร้างข้อมูล </a:t>
            </a:r>
            <a:r>
              <a:rPr lang="en-US" sz="2800" b="1" dirty="0"/>
              <a:t>QR code</a:t>
            </a:r>
            <a:r>
              <a:rPr lang="th-TH" sz="2800" b="1" dirty="0"/>
              <a:t> แสดงข้อมูลแหล่งท่องเที่ยวที่สำคัญใน “ภาค” โดยให้ข้อมูลแหล่งท่องเที่ยวนั้น ๆ</a:t>
            </a:r>
          </a:p>
          <a:p>
            <a:pPr lvl="1"/>
            <a:r>
              <a:rPr lang="th-TH" sz="2800" b="1" dirty="0"/>
              <a:t>แหล่งท่องเที่ยวอาจจะเลือกมาจังหวัดละ </a:t>
            </a:r>
            <a:r>
              <a:rPr lang="en-US" sz="2800" b="1" dirty="0"/>
              <a:t>1 </a:t>
            </a:r>
            <a:r>
              <a:rPr lang="th-TH" sz="2800" b="1" dirty="0"/>
              <a:t>แหล่งท่องเที่ยว</a:t>
            </a:r>
          </a:p>
          <a:p>
            <a:pPr lvl="1"/>
            <a:r>
              <a:rPr lang="th-TH" sz="2800" b="1" dirty="0"/>
              <a:t>ตกแต่งแผนที่และรูปแบบของแผนที่ได้ตามต้องการ  </a:t>
            </a:r>
          </a:p>
          <a:p>
            <a:pPr lvl="1"/>
            <a:r>
              <a:rPr lang="th-TH" sz="2800" b="1" dirty="0"/>
              <a:t>ปริ</a:t>
            </a:r>
            <a:r>
              <a:rPr lang="th-TH" sz="2800" b="1" dirty="0" err="1"/>
              <a:t>้น</a:t>
            </a:r>
            <a:r>
              <a:rPr lang="th-TH" sz="2800" b="1" dirty="0"/>
              <a:t>ลงกระดาษขนาด </a:t>
            </a:r>
            <a:r>
              <a:rPr lang="en-US" sz="2800" b="1" dirty="0"/>
              <a:t>A3 </a:t>
            </a:r>
            <a:r>
              <a:rPr lang="th-TH" sz="2800" b="1" dirty="0"/>
              <a:t>โดยเข้าเล่มรวมกับเล่มรายงานหน้าสุดท้าย (พับครึ่ง)</a:t>
            </a:r>
          </a:p>
        </p:txBody>
      </p:sp>
    </p:spTree>
    <p:extLst>
      <p:ext uri="{BB962C8B-B14F-4D97-AF65-F5344CB8AC3E}">
        <p14:creationId xmlns:p14="http://schemas.microsoft.com/office/powerpoint/2010/main" val="132583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A52C-B437-468A-A412-3B2CE8DC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/>
              <a:t>งานกลุ่มเล่มรายงาน </a:t>
            </a:r>
            <a:r>
              <a:rPr lang="en-US" sz="3200" b="1" dirty="0"/>
              <a:t>(</a:t>
            </a:r>
            <a:r>
              <a:rPr lang="th-TH" sz="3200" b="1" dirty="0"/>
              <a:t>งานกลุ่ม </a:t>
            </a:r>
            <a:r>
              <a:rPr lang="en-US" sz="3200" b="1" dirty="0"/>
              <a:t>#2)</a:t>
            </a:r>
            <a:r>
              <a:rPr lang="th-TH" dirty="0"/>
              <a:t> 25</a:t>
            </a:r>
            <a:r>
              <a:rPr lang="en-US" dirty="0"/>
              <a:t>% </a:t>
            </a:r>
            <a:r>
              <a:rPr lang="th-TH" dirty="0"/>
              <a:t>(ต่อ)</a:t>
            </a:r>
            <a:r>
              <a:rPr lang="en-US" dirty="0"/>
              <a:t> 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B03257-E924-7040-AC62-04087308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D08A0-7BFC-5344-9AE2-DAE5F0EF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75" y="911706"/>
            <a:ext cx="8002391" cy="56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814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Custom 3">
      <a:majorFont>
        <a:latin typeface="TH Krub"/>
        <a:ea typeface=""/>
        <a:cs typeface="TH Krub"/>
      </a:majorFont>
      <a:minorFont>
        <a:latin typeface="TH Krub"/>
        <a:ea typeface=""/>
        <a:cs typeface="TH Krub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301</TotalTime>
  <Words>344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 Chakra Petch</vt:lpstr>
      <vt:lpstr>TH Krub</vt:lpstr>
      <vt:lpstr>Gallery</vt:lpstr>
      <vt:lpstr>ภูมิศาสตร์ประเทศไทย (Thai geography)</vt:lpstr>
      <vt:lpstr>งานประจำวิชา</vt:lpstr>
      <vt:lpstr>งานกลุ่มนำเสนอ (งานกลุ่ม #1)</vt:lpstr>
      <vt:lpstr>งานกลุ่มเล่มรายงาน (งานกลุ่ม #2) 25%</vt:lpstr>
      <vt:lpstr>งานกลุ่มเล่มรายงาน (งานกลุ่ม #2) 25%</vt:lpstr>
      <vt:lpstr>งานกลุ่มเล่มรายงาน (งานกลุ่ม #2) 25% (ต่อ)  </vt:lpstr>
      <vt:lpstr>งานกลุ่มเล่มรายงาน (งานกลุ่ม #2) 25% (ต่อ)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ลักษณะทั่วไป</dc:title>
  <dc:creator>นายชนม์ธนัช  สุวรรณ</dc:creator>
  <cp:lastModifiedBy>Neth Suwan</cp:lastModifiedBy>
  <cp:revision>39</cp:revision>
  <dcterms:created xsi:type="dcterms:W3CDTF">2021-10-19T07:11:40Z</dcterms:created>
  <dcterms:modified xsi:type="dcterms:W3CDTF">2021-11-25T17:12:18Z</dcterms:modified>
</cp:coreProperties>
</file>