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6"/>
  </p:notesMasterIdLst>
  <p:sldIdLst>
    <p:sldId id="256" r:id="rId2"/>
    <p:sldId id="277" r:id="rId3"/>
    <p:sldId id="296" r:id="rId4"/>
    <p:sldId id="279" r:id="rId5"/>
  </p:sldIdLst>
  <p:sldSz cx="13004800" cy="9753600"/>
  <p:notesSz cx="6858000" cy="9144000"/>
  <p:defaultTextStyle>
    <a:lvl1pPr algn="ctr" defTabSz="584200">
      <a:defRPr sz="3800"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1pPr>
    <a:lvl2pPr indent="228600" algn="ctr" defTabSz="584200">
      <a:defRPr sz="3800"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2pPr>
    <a:lvl3pPr indent="457200" algn="ctr" defTabSz="584200">
      <a:defRPr sz="3800"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3pPr>
    <a:lvl4pPr indent="685800" algn="ctr" defTabSz="584200">
      <a:defRPr sz="3800"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4pPr>
    <a:lvl5pPr indent="914400" algn="ctr" defTabSz="584200">
      <a:defRPr sz="3800"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5pPr>
    <a:lvl6pPr indent="1143000" algn="ctr" defTabSz="584200">
      <a:defRPr sz="3800"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6pPr>
    <a:lvl7pPr indent="1371600" algn="ctr" defTabSz="584200">
      <a:defRPr sz="3800"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7pPr>
    <a:lvl8pPr indent="1600200" algn="ctr" defTabSz="584200">
      <a:defRPr sz="3800"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8pPr>
    <a:lvl9pPr indent="1828800" algn="ctr" defTabSz="584200">
      <a:defRPr sz="3800"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/>
      <a:tcStyle>
        <a:tcBdr/>
        <a:fill>
          <a:solidFill>
            <a:srgbClr val="4E4E4E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0F0F0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6565">
              <a:alpha val="75000"/>
            </a:srgbClr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0F0F0"/>
              </a:solidFill>
              <a:prstDash val="solid"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/>
      <a:tcStyle>
        <a:tcBdr/>
        <a:fill>
          <a:solidFill>
            <a:srgbClr val="909090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6350" cap="flat">
              <a:solidFill>
                <a:srgbClr val="484745"/>
              </a:solidFill>
              <a:prstDash val="solid"/>
              <a:miter lim="400000"/>
            </a:ln>
          </a:left>
          <a:right>
            <a:ln w="6350" cap="flat">
              <a:solidFill>
                <a:srgbClr val="5E5D5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6350" cap="flat">
              <a:solidFill>
                <a:srgbClr val="5E5D5B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5E5D5B"/>
              </a:solidFill>
              <a:prstDash val="solid"/>
              <a:miter lim="400000"/>
            </a:ln>
          </a:top>
          <a:bottom>
            <a:ln w="6350" cap="flat">
              <a:solidFill>
                <a:srgbClr val="484745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484745"/>
              </a:solidFill>
              <a:prstDash val="solid"/>
              <a:miter lim="400000"/>
            </a:ln>
          </a:top>
          <a:bottom>
            <a:ln w="6350" cap="flat">
              <a:solidFill>
                <a:srgbClr val="5E5D5B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D4D4D"/>
          </a:solidFill>
        </a:fill>
      </a:tcStyle>
    </a:wholeTbl>
    <a:band2H>
      <a:tcTxStyle/>
      <a:tcStyle>
        <a:tcBdr/>
        <a:fill>
          <a:solidFill>
            <a:srgbClr val="5A5A5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3F1DF"/>
              </a:solidFill>
              <a:prstDash val="solid"/>
              <a:miter lim="400000"/>
            </a:ln>
          </a:left>
          <a:right>
            <a:ln w="12700" cap="flat">
              <a:solidFill>
                <a:srgbClr val="F3F1DF"/>
              </a:solidFill>
              <a:prstDash val="solid"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solidFill>
                <a:srgbClr val="F3F1DF"/>
              </a:solidFill>
              <a:prstDash val="solid"/>
              <a:miter lim="400000"/>
            </a:ln>
          </a:insideV>
        </a:tcBdr>
        <a:fill>
          <a:solidFill>
            <a:srgbClr val="1A8F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/>
          </a:solidFill>
        </a:fill>
      </a:tcStyle>
    </a:wholeTbl>
    <a:band2H>
      <a:tcTxStyle/>
      <a:tcStyle>
        <a:tcBdr/>
        <a:fill>
          <a:solidFill>
            <a:srgbClr val="7D7D7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C5C5B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2828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2A7A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0331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D5D5D"/>
          </a:solidFill>
        </a:fill>
      </a:tcStyle>
    </a:wholeTbl>
    <a:band2H>
      <a:tcTxStyle/>
      <a:tcStyle>
        <a:tcBdr/>
        <a:fill>
          <a:solidFill>
            <a:srgbClr val="696969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6350" cap="flat">
              <a:solidFill>
                <a:srgbClr val="FFFFFF"/>
              </a:solidFill>
              <a:prstDash val="solid"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635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8787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787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>
              <a:alpha val="10000"/>
            </a:srgbClr>
          </a:solidFill>
        </a:fill>
      </a:tcStyle>
    </a:wholeTbl>
    <a:band2H>
      <a:tcTxStyle/>
      <a:tcStyle>
        <a:tcBdr/>
        <a:fill>
          <a:solidFill>
            <a:srgbClr val="888888">
              <a:alpha val="1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0F0F0"/>
              </a:solidFill>
              <a:prstDash val="solid"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96"/>
    <p:restoredTop sz="95167"/>
  </p:normalViewPr>
  <p:slideViewPr>
    <p:cSldViewPr snapToGrid="0">
      <p:cViewPr varScale="1">
        <p:scale>
          <a:sx n="50" d="100"/>
          <a:sy n="50" d="100"/>
        </p:scale>
        <p:origin x="8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51700503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2965" y="1132986"/>
            <a:ext cx="8890743" cy="3841004"/>
          </a:xfrm>
        </p:spPr>
        <p:txBody>
          <a:bodyPr bIns="0" anchor="b">
            <a:normAutofit/>
          </a:bodyPr>
          <a:lstStyle>
            <a:lvl1pPr algn="ctr"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2965" y="4973991"/>
            <a:ext cx="8890743" cy="1438562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2276" b="0">
                <a:solidFill>
                  <a:schemeClr val="tx1"/>
                </a:solidFill>
              </a:defRPr>
            </a:lvl1pPr>
            <a:lvl2pPr marL="487672" indent="0" algn="ctr">
              <a:buNone/>
              <a:defRPr sz="2133"/>
            </a:lvl2pPr>
            <a:lvl3pPr marL="975345" indent="0" algn="ctr">
              <a:buNone/>
              <a:defRPr sz="1920"/>
            </a:lvl3pPr>
            <a:lvl4pPr marL="1463017" indent="0" algn="ctr">
              <a:buNone/>
              <a:defRPr sz="1707"/>
            </a:lvl4pPr>
            <a:lvl5pPr marL="1950690" indent="0" algn="ctr">
              <a:buNone/>
              <a:defRPr sz="1707"/>
            </a:lvl5pPr>
            <a:lvl6pPr marL="2438362" indent="0" algn="ctr">
              <a:buNone/>
              <a:defRPr sz="1707"/>
            </a:lvl6pPr>
            <a:lvl7pPr marL="2926034" indent="0" algn="ctr">
              <a:buNone/>
              <a:defRPr sz="1707"/>
            </a:lvl7pPr>
            <a:lvl8pPr marL="3413707" indent="0" algn="ctr">
              <a:buNone/>
              <a:defRPr sz="1707"/>
            </a:lvl8pPr>
            <a:lvl9pPr marL="3901379" indent="0" algn="ctr">
              <a:buNone/>
              <a:defRPr sz="170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2964" y="468350"/>
            <a:ext cx="5289647" cy="43975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9482" y="1136317"/>
            <a:ext cx="1140629" cy="71620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430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449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5820" y="1136319"/>
            <a:ext cx="1568750" cy="6627398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2966" y="1136319"/>
            <a:ext cx="7090862" cy="66273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29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762000" y="2463800"/>
            <a:ext cx="11480800" cy="2540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lang="en-US" sz="6400" b="1">
                <a:solidFill>
                  <a:srgbClr val="FFFFFF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Click to edit Master title style</a:t>
            </a:r>
            <a:endParaRPr sz="6400" b="1">
              <a:solidFill>
                <a:srgbClr val="FFFFFF"/>
              </a:solidFill>
              <a:effectLst>
                <a:outerShdw blurRad="50800" dist="25400" dir="5400000" rotWithShape="0">
                  <a:srgbClr val="000000"/>
                </a:outerShdw>
              </a:effectLst>
            </a:endParaRP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762000" y="5156200"/>
            <a:ext cx="11480800" cy="8636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lang="en-US" sz="2400">
                <a:solidFill>
                  <a:srgbClr val="FFFFFF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lang="en-US" sz="2400">
                <a:solidFill>
                  <a:srgbClr val="FFFFFF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lang="en-US" sz="2400">
                <a:solidFill>
                  <a:srgbClr val="FFFFFF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lang="en-US" sz="2400">
                <a:solidFill>
                  <a:srgbClr val="FFFFFF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lang="en-US" sz="2400">
                <a:solidFill>
                  <a:srgbClr val="FFFFFF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Fifth level</a:t>
            </a:r>
            <a:endParaRPr sz="2400">
              <a:solidFill>
                <a:srgbClr val="FFFFFF"/>
              </a:solidFill>
              <a:effectLst>
                <a:outerShdw blurRad="50800" dist="25400" dir="5400000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215585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55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2966" y="2497607"/>
            <a:ext cx="8890741" cy="2776562"/>
          </a:xfrm>
        </p:spPr>
        <p:txBody>
          <a:bodyPr anchor="b">
            <a:normAutofit/>
          </a:bodyPr>
          <a:lstStyle>
            <a:lvl1pPr algn="ctr">
              <a:defRPr sz="4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9919" y="5274169"/>
            <a:ext cx="8890741" cy="1579698"/>
          </a:xfrm>
        </p:spPr>
        <p:txBody>
          <a:bodyPr tIns="91440">
            <a:normAutofit/>
          </a:bodyPr>
          <a:lstStyle>
            <a:lvl1pPr marL="0" indent="0" algn="ctr">
              <a:buNone/>
              <a:defRPr sz="2560">
                <a:solidFill>
                  <a:schemeClr val="tx1"/>
                </a:solidFill>
              </a:defRPr>
            </a:lvl1pPr>
            <a:lvl2pPr marL="487672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45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1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690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3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034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70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379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776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2966" y="1144733"/>
            <a:ext cx="8890742" cy="15065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2965" y="2864265"/>
            <a:ext cx="4217788" cy="48889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25919" y="2864265"/>
            <a:ext cx="4217492" cy="4888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749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2966" y="1143701"/>
            <a:ext cx="8890742" cy="15023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2966" y="2872250"/>
            <a:ext cx="4217786" cy="1140541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3129" b="0" cap="all" baseline="0">
                <a:solidFill>
                  <a:schemeClr val="accent1"/>
                </a:solidFill>
              </a:defRPr>
            </a:lvl1pPr>
            <a:lvl2pPr marL="487672" indent="0">
              <a:buNone/>
              <a:defRPr sz="2133" b="1"/>
            </a:lvl2pPr>
            <a:lvl3pPr marL="975345" indent="0">
              <a:buNone/>
              <a:defRPr sz="1920" b="1"/>
            </a:lvl3pPr>
            <a:lvl4pPr marL="1463017" indent="0">
              <a:buNone/>
              <a:defRPr sz="1707" b="1"/>
            </a:lvl4pPr>
            <a:lvl5pPr marL="1950690" indent="0">
              <a:buNone/>
              <a:defRPr sz="1707" b="1"/>
            </a:lvl5pPr>
            <a:lvl6pPr marL="2438362" indent="0">
              <a:buNone/>
              <a:defRPr sz="1707" b="1"/>
            </a:lvl6pPr>
            <a:lvl7pPr marL="2926034" indent="0">
              <a:buNone/>
              <a:defRPr sz="1707" b="1"/>
            </a:lvl7pPr>
            <a:lvl8pPr marL="3413707" indent="0">
              <a:buNone/>
              <a:defRPr sz="1707" b="1"/>
            </a:lvl8pPr>
            <a:lvl9pPr marL="3901379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2966" y="4016740"/>
            <a:ext cx="4217786" cy="37610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26073" y="2877162"/>
            <a:ext cx="4217633" cy="1140959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3129" b="0" cap="all" baseline="0">
                <a:solidFill>
                  <a:schemeClr val="accent1"/>
                </a:solidFill>
              </a:defRPr>
            </a:lvl1pPr>
            <a:lvl2pPr marL="487672" indent="0">
              <a:buNone/>
              <a:defRPr sz="2133" b="1"/>
            </a:lvl2pPr>
            <a:lvl3pPr marL="975345" indent="0">
              <a:buNone/>
              <a:defRPr sz="1920" b="1"/>
            </a:lvl3pPr>
            <a:lvl4pPr marL="1463017" indent="0">
              <a:buNone/>
              <a:defRPr sz="1707" b="1"/>
            </a:lvl4pPr>
            <a:lvl5pPr marL="1950690" indent="0">
              <a:buNone/>
              <a:defRPr sz="1707" b="1"/>
            </a:lvl5pPr>
            <a:lvl6pPr marL="2438362" indent="0">
              <a:buNone/>
              <a:defRPr sz="1707" b="1"/>
            </a:lvl6pPr>
            <a:lvl7pPr marL="2926034" indent="0">
              <a:buNone/>
              <a:defRPr sz="1707" b="1"/>
            </a:lvl7pPr>
            <a:lvl8pPr marL="3413707" indent="0">
              <a:buNone/>
              <a:defRPr sz="1707" b="1"/>
            </a:lvl8pPr>
            <a:lvl9pPr marL="3901379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26073" y="4012788"/>
            <a:ext cx="4217633" cy="37509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2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673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677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638" y="1136318"/>
            <a:ext cx="3450240" cy="3422605"/>
          </a:xfrm>
        </p:spPr>
        <p:txBody>
          <a:bodyPr anchor="b">
            <a:normAutofit/>
          </a:bodyPr>
          <a:lstStyle>
            <a:lvl1pPr algn="l">
              <a:defRPr sz="34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4356" y="1136319"/>
            <a:ext cx="4987334" cy="662588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46638" y="4558923"/>
            <a:ext cx="3443913" cy="3197413"/>
          </a:xfrm>
        </p:spPr>
        <p:txBody>
          <a:bodyPr>
            <a:normAutofit/>
          </a:bodyPr>
          <a:lstStyle>
            <a:lvl1pPr marL="0" indent="0" algn="l">
              <a:buNone/>
              <a:defRPr sz="2276"/>
            </a:lvl1pPr>
            <a:lvl2pPr marL="487672" indent="0">
              <a:buNone/>
              <a:defRPr sz="1493"/>
            </a:lvl2pPr>
            <a:lvl3pPr marL="975345" indent="0">
              <a:buNone/>
              <a:defRPr sz="1280"/>
            </a:lvl3pPr>
            <a:lvl4pPr marL="1463017" indent="0">
              <a:buNone/>
              <a:defRPr sz="1067"/>
            </a:lvl4pPr>
            <a:lvl5pPr marL="1950690" indent="0">
              <a:buNone/>
              <a:defRPr sz="1067"/>
            </a:lvl5pPr>
            <a:lvl6pPr marL="2438362" indent="0">
              <a:buNone/>
              <a:defRPr sz="1067"/>
            </a:lvl6pPr>
            <a:lvl7pPr marL="2926034" indent="0">
              <a:buNone/>
              <a:defRPr sz="1067"/>
            </a:lvl7pPr>
            <a:lvl8pPr marL="3413707" indent="0">
              <a:buNone/>
              <a:defRPr sz="1067"/>
            </a:lvl8pPr>
            <a:lvl9pPr marL="3901379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262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106135" y="685755"/>
            <a:ext cx="4993973" cy="7323166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3901" y="1606419"/>
            <a:ext cx="4381141" cy="2603497"/>
          </a:xfrm>
        </p:spPr>
        <p:txBody>
          <a:bodyPr anchor="b">
            <a:normAutofit/>
          </a:bodyPr>
          <a:lstStyle>
            <a:lvl1pPr>
              <a:defRPr sz="4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21515" y="1596506"/>
            <a:ext cx="3178664" cy="5498776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4551" dirty="0"/>
            </a:lvl1pPr>
          </a:lstStyle>
          <a:p>
            <a:pPr lvl="0" algn="ctr" defTabSz="1300460">
              <a:spcBef>
                <a:spcPts val="2560"/>
              </a:spcBef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2967" y="4474300"/>
            <a:ext cx="4374865" cy="2849766"/>
          </a:xfrm>
        </p:spPr>
        <p:txBody>
          <a:bodyPr>
            <a:normAutofit/>
          </a:bodyPr>
          <a:lstStyle>
            <a:lvl1pPr marL="0" indent="0" algn="l">
              <a:buNone/>
              <a:defRPr sz="2560"/>
            </a:lvl1pPr>
            <a:lvl2pPr marL="487672" indent="0">
              <a:buNone/>
              <a:defRPr sz="1493"/>
            </a:lvl2pPr>
            <a:lvl3pPr marL="975345" indent="0">
              <a:buNone/>
              <a:defRPr sz="1280"/>
            </a:lvl3pPr>
            <a:lvl4pPr marL="1463017" indent="0">
              <a:buNone/>
              <a:defRPr sz="1067"/>
            </a:lvl4pPr>
            <a:lvl5pPr marL="1950690" indent="0">
              <a:buNone/>
              <a:defRPr sz="1067"/>
            </a:lvl5pPr>
            <a:lvl6pPr marL="2438362" indent="0">
              <a:buNone/>
              <a:defRPr sz="1067"/>
            </a:lvl6pPr>
            <a:lvl7pPr marL="2926034" indent="0">
              <a:buNone/>
              <a:defRPr sz="1067"/>
            </a:lvl7pPr>
            <a:lvl8pPr marL="3413707" indent="0">
              <a:buNone/>
              <a:defRPr sz="1067"/>
            </a:lvl8pPr>
            <a:lvl9pPr marL="3901379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43256" y="7779353"/>
            <a:ext cx="4384576" cy="455286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4/23/2024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44488" y="453179"/>
            <a:ext cx="4383407" cy="45643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47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5151703"/>
            <a:ext cx="13004800" cy="3573008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9" b="-2769"/>
          <a:stretch/>
        </p:blipFill>
        <p:spPr>
          <a:xfrm>
            <a:off x="0" y="8726221"/>
            <a:ext cx="13004800" cy="105664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52966" y="1144207"/>
            <a:ext cx="8890742" cy="1492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2966" y="2866821"/>
            <a:ext cx="8890742" cy="4907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5469" y="469860"/>
            <a:ext cx="3368238" cy="439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2966" y="468350"/>
            <a:ext cx="5289647" cy="439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653" y="1136317"/>
            <a:ext cx="1131728" cy="7162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3982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8739226"/>
            <a:ext cx="130048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44875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75345" rtl="0" eaLnBrk="1" latinLnBrk="0" hangingPunct="1">
        <a:lnSpc>
          <a:spcPct val="90000"/>
        </a:lnSpc>
        <a:spcBef>
          <a:spcPct val="0"/>
        </a:spcBef>
        <a:buNone/>
        <a:defRPr sz="4551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325115" indent="-325115" algn="l" defTabSz="975345" rtl="0" eaLnBrk="1" latinLnBrk="0" hangingPunct="1">
        <a:lnSpc>
          <a:spcPct val="120000"/>
        </a:lnSpc>
        <a:spcBef>
          <a:spcPts val="1422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844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975345" indent="-325115" algn="l" defTabSz="975345" rtl="0" eaLnBrk="1" latinLnBrk="0" hangingPunct="1">
        <a:lnSpc>
          <a:spcPct val="120000"/>
        </a:lnSpc>
        <a:spcBef>
          <a:spcPts val="71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276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625575" indent="-325115" algn="l" defTabSz="975345" rtl="0" eaLnBrk="1" latinLnBrk="0" hangingPunct="1">
        <a:lnSpc>
          <a:spcPct val="120000"/>
        </a:lnSpc>
        <a:spcBef>
          <a:spcPts val="71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276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2275804" indent="-325115" algn="l" defTabSz="975345" rtl="0" eaLnBrk="1" latinLnBrk="0" hangingPunct="1">
        <a:lnSpc>
          <a:spcPct val="120000"/>
        </a:lnSpc>
        <a:spcBef>
          <a:spcPts val="71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991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926034" indent="-325115" algn="l" defTabSz="975345" rtl="0" eaLnBrk="1" latinLnBrk="0" hangingPunct="1">
        <a:lnSpc>
          <a:spcPct val="120000"/>
        </a:lnSpc>
        <a:spcBef>
          <a:spcPts val="71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707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3576264" indent="-325115" algn="l" defTabSz="1300460" rtl="0" eaLnBrk="1" latinLnBrk="0" hangingPunct="1">
        <a:lnSpc>
          <a:spcPct val="120000"/>
        </a:lnSpc>
        <a:spcBef>
          <a:spcPts val="71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707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lnSpc>
          <a:spcPct val="120000"/>
        </a:lnSpc>
        <a:spcBef>
          <a:spcPts val="71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707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lnSpc>
          <a:spcPct val="120000"/>
        </a:lnSpc>
        <a:spcBef>
          <a:spcPts val="71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707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lnSpc>
          <a:spcPct val="120000"/>
        </a:lnSpc>
        <a:spcBef>
          <a:spcPts val="71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707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4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72" algn="l" defTabSz="97534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45" algn="l" defTabSz="97534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17" algn="l" defTabSz="97534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690" algn="l" defTabSz="97534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362" algn="l" defTabSz="97534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034" algn="l" defTabSz="97534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707" algn="l" defTabSz="97534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379" algn="l" defTabSz="97534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762000" y="4024645"/>
            <a:ext cx="11480800" cy="170431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lvl="0" defTabSz="484886">
              <a:defRPr sz="1800" b="0">
                <a:solidFill>
                  <a:srgbClr val="000000"/>
                </a:solidFill>
                <a:effectLst/>
              </a:defRPr>
            </a:pPr>
            <a:r>
              <a:rPr lang="th-TH" sz="8900" b="1" dirty="0">
                <a:solidFill>
                  <a:srgbClr val="FFC000"/>
                </a:solidFill>
                <a:effectLst>
                  <a:outerShdw blurRad="42164" dist="21082" dir="5400000" rotWithShape="0">
                    <a:srgbClr val="000000"/>
                  </a:outerShdw>
                </a:effectLst>
                <a:latin typeface="TH K2D July8" panose="02000506000000020004" pitchFamily="2" charset="-34"/>
                <a:cs typeface="TH K2D July8" panose="02000506000000020004" pitchFamily="2" charset="-34"/>
              </a:rPr>
              <a:t>งานประจำวิชา</a:t>
            </a:r>
            <a:endParaRPr sz="8900" b="1" dirty="0">
              <a:solidFill>
                <a:srgbClr val="FFC000"/>
              </a:solidFill>
              <a:effectLst>
                <a:outerShdw blurRad="42164" dist="21082" dir="5400000" rotWithShape="0">
                  <a:srgbClr val="000000"/>
                </a:outerShdw>
              </a:effectLst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 lvl="0" defTabSz="484886">
              <a:defRPr sz="1800" b="0">
                <a:solidFill>
                  <a:srgbClr val="000000"/>
                </a:solidFill>
                <a:effectLst/>
              </a:defRPr>
            </a:pPr>
            <a:r>
              <a:rPr lang="th-TH" sz="6000" b="1" dirty="0">
                <a:solidFill>
                  <a:srgbClr val="FFFFFF"/>
                </a:solidFill>
                <a:effectLst>
                  <a:outerShdw blurRad="42164" dist="21082" dir="5400000" rotWithShape="0">
                    <a:srgbClr val="000000"/>
                  </a:outerShdw>
                </a:effectLst>
                <a:latin typeface="TH K2D July8" panose="02000506000000020004" pitchFamily="2" charset="-34"/>
                <a:cs typeface="TH K2D July8" panose="02000506000000020004" pitchFamily="2" charset="-34"/>
              </a:rPr>
              <a:t>สิ่งแวดล้อมและประชากรศึกษา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550136" y="2228850"/>
            <a:ext cx="12107285" cy="634193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th-TH" sz="48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สรุปเนื้อหาจากวีดีโอด้านทรัพยากรธรรมขาติตาม </a:t>
            </a:r>
            <a:r>
              <a:rPr lang="en-US" sz="48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QR</a:t>
            </a:r>
          </a:p>
          <a:p>
            <a:pPr algn="ctr">
              <a:lnSpc>
                <a:spcPct val="100000"/>
              </a:lnSpc>
            </a:pPr>
            <a:endParaRPr lang="en-US" sz="4800" b="1" dirty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 algn="ctr">
              <a:lnSpc>
                <a:spcPct val="100000"/>
              </a:lnSpc>
            </a:pPr>
            <a:endParaRPr lang="th-TH" sz="4800" b="1" dirty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th-TH" sz="48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 </a:t>
            </a:r>
          </a:p>
          <a:p>
            <a:pPr algn="ctr">
              <a:lnSpc>
                <a:spcPct val="100000"/>
              </a:lnSpc>
            </a:pPr>
            <a:r>
              <a:rPr lang="th-TH" sz="48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เขียนสรุปในกระดาษ </a:t>
            </a:r>
            <a:r>
              <a:rPr lang="en-US" sz="48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A4 (1 </a:t>
            </a:r>
            <a:r>
              <a:rPr lang="th-TH" sz="48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หน้า</a:t>
            </a:r>
            <a:r>
              <a:rPr lang="en-US" sz="48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) </a:t>
            </a:r>
            <a:r>
              <a:rPr lang="th-TH" sz="48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ระบุ ชื่อและรหัส</a:t>
            </a:r>
          </a:p>
          <a:p>
            <a:pPr algn="ctr">
              <a:lnSpc>
                <a:spcPct val="100000"/>
              </a:lnSpc>
            </a:pPr>
            <a:r>
              <a:rPr lang="th-TH" sz="48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ส่งในสัปดาห์ถัดไป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057029" y="676951"/>
            <a:ext cx="8890742" cy="1011732"/>
          </a:xfrm>
          <a:prstGeom prst="rect">
            <a:avLst/>
          </a:prstGeom>
        </p:spPr>
        <p:txBody>
          <a:bodyPr vert="horz" lIns="130048" tIns="65024" rIns="130048" bIns="65024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5689" b="1" dirty="0">
                <a:latin typeface="TH K2D July8" panose="02000506000000020004" pitchFamily="2" charset="-34"/>
                <a:ea typeface="TH Sarabun New" charset="0"/>
                <a:cs typeface="TH K2D July8" panose="02000506000000020004" pitchFamily="2" charset="-34"/>
              </a:rPr>
              <a:t> </a:t>
            </a:r>
            <a:r>
              <a:rPr lang="th-TH" sz="5689" b="1" dirty="0">
                <a:latin typeface="TH K2D July8" panose="02000506000000020004" pitchFamily="2" charset="-34"/>
                <a:ea typeface="TH Sarabun New" charset="0"/>
                <a:cs typeface="TH K2D July8" panose="02000506000000020004" pitchFamily="2" charset="-34"/>
              </a:rPr>
              <a:t>งานเดี่ยวชิ้นที่ </a:t>
            </a:r>
            <a:r>
              <a:rPr lang="en-US" sz="5689" b="1" dirty="0">
                <a:latin typeface="TH K2D July8" panose="02000506000000020004" pitchFamily="2" charset="-34"/>
                <a:ea typeface="TH Sarabun New" charset="0"/>
                <a:cs typeface="TH K2D July8" panose="02000506000000020004" pitchFamily="2" charset="-34"/>
              </a:rPr>
              <a:t>1 (6 </a:t>
            </a:r>
            <a:r>
              <a:rPr lang="th-TH" sz="5689" b="1" dirty="0">
                <a:latin typeface="TH K2D July8" panose="02000506000000020004" pitchFamily="2" charset="-34"/>
                <a:ea typeface="TH Sarabun New" charset="0"/>
                <a:cs typeface="TH K2D July8" panose="02000506000000020004" pitchFamily="2" charset="-34"/>
              </a:rPr>
              <a:t>คะแนน</a:t>
            </a:r>
            <a:r>
              <a:rPr lang="en-US" sz="5689" b="1" dirty="0">
                <a:latin typeface="TH K2D July8" panose="02000506000000020004" pitchFamily="2" charset="-34"/>
                <a:ea typeface="TH Sarabun New" charset="0"/>
                <a:cs typeface="TH K2D July8" panose="02000506000000020004" pitchFamily="2" charset="-34"/>
              </a:rPr>
              <a:t>)</a:t>
            </a:r>
            <a:endParaRPr lang="en-US" sz="5689" b="1" dirty="0">
              <a:solidFill>
                <a:srgbClr val="FFC000"/>
              </a:solidFill>
              <a:latin typeface="TH K2D July8" panose="02000506000000020004" pitchFamily="2" charset="-34"/>
              <a:ea typeface="TH Sarabun New" charset="0"/>
              <a:cs typeface="TH K2D July8" panose="02000506000000020004" pitchFamily="2" charset="-3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CFFC7B8-73DB-48B4-B670-20D8B8291F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7688" y="3200487"/>
            <a:ext cx="2449424" cy="2432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02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98A38-D5C5-4221-A6C5-3AF81237D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1473850"/>
            <a:ext cx="11753850" cy="6805900"/>
          </a:xfrm>
        </p:spPr>
        <p:txBody>
          <a:bodyPr>
            <a:normAutofit lnSpcReduction="10000"/>
          </a:bodyPr>
          <a:lstStyle/>
          <a:p>
            <a:r>
              <a:rPr lang="th-TH" sz="3600" b="1" dirty="0"/>
              <a:t>สร้างพีระมิดประชากรรายอำเภอด้วยโปรแกรม </a:t>
            </a:r>
            <a:r>
              <a:rPr lang="en-US" sz="3600" b="1" dirty="0"/>
              <a:t>Microsoft Excel </a:t>
            </a:r>
            <a:r>
              <a:rPr lang="th-TH" sz="3600" b="1" dirty="0"/>
              <a:t>โดยสามารถดูตัวอย่างเพิ่มเติมได้จาก </a:t>
            </a:r>
            <a:r>
              <a:rPr lang="en-US" sz="3600" b="1" dirty="0"/>
              <a:t>QR Code</a:t>
            </a:r>
          </a:p>
          <a:p>
            <a:endParaRPr lang="en-US" sz="3600" b="1" dirty="0"/>
          </a:p>
          <a:p>
            <a:r>
              <a:rPr lang="th-TH" sz="3600" b="1" dirty="0"/>
              <a:t>เลือกข้อมูลประชากรรายจังหวัด (เลือกจังหวัดไม่ซ้ำกัน) โดยโหลดข้อมูลประชากรรายอำเภอปี </a:t>
            </a:r>
            <a:r>
              <a:rPr lang="en-US" sz="3600" b="1" dirty="0"/>
              <a:t>2565 </a:t>
            </a:r>
            <a:r>
              <a:rPr lang="th-TH" sz="3600" b="1" dirty="0"/>
              <a:t>ได้จาก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th-TH" sz="3600" b="1" dirty="0"/>
          </a:p>
          <a:p>
            <a:r>
              <a:rPr lang="en-US" sz="3600" b="1" dirty="0"/>
              <a:t>Save </a:t>
            </a:r>
            <a:r>
              <a:rPr lang="th-TH" sz="3600" b="1" dirty="0"/>
              <a:t>ด้วยรหัสนักศึกษาเป็นไฟล์ </a:t>
            </a:r>
            <a:r>
              <a:rPr lang="en-US" sz="3600" b="1" dirty="0"/>
              <a:t>Excel</a:t>
            </a:r>
            <a:endParaRPr lang="th-TH" sz="3600" b="1" dirty="0"/>
          </a:p>
          <a:p>
            <a:r>
              <a:rPr lang="th-TH" sz="3600" b="1" dirty="0"/>
              <a:t>ส่งงานเป็นไฟล์ </a:t>
            </a:r>
            <a:r>
              <a:rPr lang="en-US" sz="3600" b="1" dirty="0"/>
              <a:t>Excel (.XLSX) </a:t>
            </a:r>
            <a:r>
              <a:rPr lang="th-TH" sz="3600" b="1" dirty="0"/>
              <a:t>บน </a:t>
            </a:r>
            <a:r>
              <a:rPr lang="en-US" sz="3600" b="1" dirty="0"/>
              <a:t>Classroom</a:t>
            </a:r>
          </a:p>
          <a:p>
            <a:endParaRPr lang="th-TH" sz="3600" b="1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753A235-958E-4E46-A2BE-5B8557E99A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5133" y="2055204"/>
            <a:ext cx="1669867" cy="1659023"/>
          </a:xfrm>
          <a:prstGeom prst="rect">
            <a:avLst/>
          </a:prstGeom>
        </p:spPr>
      </p:pic>
      <p:sp>
        <p:nvSpPr>
          <p:cNvPr id="17" name="Arrow: Right 16">
            <a:extLst>
              <a:ext uri="{FF2B5EF4-FFF2-40B4-BE49-F238E27FC236}">
                <a16:creationId xmlns:a16="http://schemas.microsoft.com/office/drawing/2014/main" id="{C64468E2-F2F0-45C5-85C3-6E5C072791A2}"/>
              </a:ext>
            </a:extLst>
          </p:cNvPr>
          <p:cNvSpPr/>
          <p:nvPr/>
        </p:nvSpPr>
        <p:spPr>
          <a:xfrm rot="1415620">
            <a:off x="6276161" y="2651575"/>
            <a:ext cx="1379527" cy="466282"/>
          </a:xfrm>
          <a:prstGeom prst="rightArrow">
            <a:avLst>
              <a:gd name="adj1" fmla="val 4182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A07D2F7C-4CDE-4B0D-9561-CA8DAB399E85}"/>
              </a:ext>
            </a:extLst>
          </p:cNvPr>
          <p:cNvSpPr/>
          <p:nvPr/>
        </p:nvSpPr>
        <p:spPr>
          <a:xfrm rot="1032597">
            <a:off x="5242190" y="4664600"/>
            <a:ext cx="1679456" cy="553446"/>
          </a:xfrm>
          <a:prstGeom prst="rightArrow">
            <a:avLst>
              <a:gd name="adj1" fmla="val 4148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4C788AE-4251-4B1A-87E3-A5FA132368C0}"/>
              </a:ext>
            </a:extLst>
          </p:cNvPr>
          <p:cNvSpPr txBox="1">
            <a:spLocks/>
          </p:cNvSpPr>
          <p:nvPr/>
        </p:nvSpPr>
        <p:spPr>
          <a:xfrm>
            <a:off x="2057029" y="330024"/>
            <a:ext cx="8890742" cy="1011732"/>
          </a:xfrm>
          <a:prstGeom prst="rect">
            <a:avLst/>
          </a:prstGeom>
        </p:spPr>
        <p:txBody>
          <a:bodyPr vert="horz" lIns="130048" tIns="65024" rIns="130048" bIns="65024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5689" b="1" dirty="0">
                <a:latin typeface="TH K2D July8" panose="02000506000000020004" pitchFamily="2" charset="-34"/>
                <a:ea typeface="TH Sarabun New" charset="0"/>
                <a:cs typeface="TH K2D July8" panose="02000506000000020004" pitchFamily="2" charset="-34"/>
              </a:rPr>
              <a:t> </a:t>
            </a:r>
            <a:r>
              <a:rPr lang="th-TH" sz="5689" b="1" dirty="0">
                <a:latin typeface="TH K2D July8" panose="02000506000000020004" pitchFamily="2" charset="-34"/>
                <a:ea typeface="TH Sarabun New" charset="0"/>
                <a:cs typeface="TH K2D July8" panose="02000506000000020004" pitchFamily="2" charset="-34"/>
              </a:rPr>
              <a:t>งานเดี่ยวชิ้นที่ </a:t>
            </a:r>
            <a:r>
              <a:rPr lang="en-US" sz="5689" b="1" dirty="0">
                <a:latin typeface="TH K2D July8" panose="02000506000000020004" pitchFamily="2" charset="-34"/>
                <a:ea typeface="TH Sarabun New" charset="0"/>
                <a:cs typeface="TH K2D July8" panose="02000506000000020004" pitchFamily="2" charset="-34"/>
              </a:rPr>
              <a:t>2 (6 </a:t>
            </a:r>
            <a:r>
              <a:rPr lang="th-TH" sz="5689" b="1" dirty="0">
                <a:latin typeface="TH K2D July8" panose="02000506000000020004" pitchFamily="2" charset="-34"/>
                <a:ea typeface="TH Sarabun New" charset="0"/>
                <a:cs typeface="TH K2D July8" panose="02000506000000020004" pitchFamily="2" charset="-34"/>
              </a:rPr>
              <a:t>คะแนน</a:t>
            </a:r>
            <a:r>
              <a:rPr lang="en-US" sz="5689" b="1" dirty="0">
                <a:latin typeface="TH K2D July8" panose="02000506000000020004" pitchFamily="2" charset="-34"/>
                <a:ea typeface="TH Sarabun New" charset="0"/>
                <a:cs typeface="TH K2D July8" panose="02000506000000020004" pitchFamily="2" charset="-34"/>
              </a:rPr>
              <a:t>)</a:t>
            </a:r>
            <a:endParaRPr lang="en-US" sz="5689" b="1" dirty="0">
              <a:solidFill>
                <a:srgbClr val="FFC000"/>
              </a:solidFill>
              <a:latin typeface="TH K2D July8" panose="02000506000000020004" pitchFamily="2" charset="-34"/>
              <a:ea typeface="TH Sarabun New" charset="0"/>
              <a:cs typeface="TH K2D July8" panose="02000506000000020004" pitchFamily="2" charset="-34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C1CB44-2F47-425B-A043-8A1B68BD92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5924" y="4428536"/>
            <a:ext cx="1968526" cy="1968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298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550136" y="2228850"/>
            <a:ext cx="12107285" cy="634193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th-TH" sz="48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กลุ่ม </a:t>
            </a:r>
            <a:r>
              <a:rPr lang="en-US" sz="48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4-5 </a:t>
            </a:r>
            <a:r>
              <a:rPr lang="th-TH" sz="48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คน</a:t>
            </a:r>
          </a:p>
          <a:p>
            <a:pPr algn="ctr">
              <a:lnSpc>
                <a:spcPct val="100000"/>
              </a:lnSpc>
            </a:pPr>
            <a:r>
              <a:rPr lang="th-TH" sz="48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เลือกกลุ่มละ </a:t>
            </a:r>
            <a:r>
              <a:rPr lang="en-US" sz="48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1 </a:t>
            </a:r>
            <a:r>
              <a:rPr lang="th-TH" sz="48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จังหวัด</a:t>
            </a:r>
          </a:p>
          <a:p>
            <a:pPr algn="ctr">
              <a:lnSpc>
                <a:spcPct val="100000"/>
              </a:lnSpc>
            </a:pPr>
            <a:r>
              <a:rPr lang="th-TH" sz="48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หาข้อมูลการเกิด การตาย การย้ายถิ่น (ย้ายเข้า ย้ายออก) ของจังหวัดที่กลุ่มเลือก </a:t>
            </a:r>
          </a:p>
          <a:p>
            <a:pPr algn="ctr">
              <a:lnSpc>
                <a:spcPct val="100000"/>
              </a:lnSpc>
            </a:pPr>
            <a:r>
              <a:rPr lang="th-TH" sz="48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จัดทำรายงานเย็บมุม แสดงกราฟข้อมูล การเกิด การตาย </a:t>
            </a:r>
            <a:br>
              <a:rPr lang="th-TH" sz="4800" b="1" dirty="0">
                <a:latin typeface="TH K2D July8" panose="02000506000000020004" pitchFamily="2" charset="-34"/>
                <a:cs typeface="TH K2D July8" panose="02000506000000020004" pitchFamily="2" charset="-34"/>
              </a:rPr>
            </a:br>
            <a:r>
              <a:rPr lang="th-TH" sz="48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การย้ายถิ่น (ใน </a:t>
            </a:r>
            <a:r>
              <a:rPr lang="en-US" sz="48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Excel) </a:t>
            </a:r>
            <a:r>
              <a:rPr lang="th-TH" sz="48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ระหว่างปี </a:t>
            </a:r>
            <a:r>
              <a:rPr lang="en-US" sz="48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2555 - 2565</a:t>
            </a:r>
          </a:p>
          <a:p>
            <a:pPr algn="ctr">
              <a:lnSpc>
                <a:spcPct val="100000"/>
              </a:lnSpc>
            </a:pPr>
            <a:r>
              <a:rPr lang="th-TH" sz="48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ส่งสัปดาห์สุดท้ายของการเรียนการสอน</a:t>
            </a:r>
            <a:endParaRPr lang="en-US" sz="4800" b="1" dirty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 algn="ctr">
              <a:lnSpc>
                <a:spcPct val="100000"/>
              </a:lnSpc>
            </a:pPr>
            <a:endParaRPr lang="en-US" sz="4800" b="1" dirty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 algn="ctr">
              <a:lnSpc>
                <a:spcPct val="100000"/>
              </a:lnSpc>
            </a:pPr>
            <a:endParaRPr lang="th-TH" sz="4800" b="1" dirty="0">
              <a:latin typeface="TH K2D July8" panose="02000506000000020004" pitchFamily="2" charset="-34"/>
              <a:cs typeface="TH K2D July8" panose="02000506000000020004" pitchFamily="2" charset="-34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057029" y="676951"/>
            <a:ext cx="8890742" cy="1011732"/>
          </a:xfrm>
          <a:prstGeom prst="rect">
            <a:avLst/>
          </a:prstGeom>
        </p:spPr>
        <p:txBody>
          <a:bodyPr vert="horz" lIns="130048" tIns="65024" rIns="130048" bIns="65024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5689" b="1" dirty="0">
                <a:latin typeface="TH K2D July8" panose="02000506000000020004" pitchFamily="2" charset="-34"/>
                <a:ea typeface="TH Sarabun New" charset="0"/>
                <a:cs typeface="TH K2D July8" panose="02000506000000020004" pitchFamily="2" charset="-34"/>
              </a:rPr>
              <a:t> </a:t>
            </a:r>
            <a:r>
              <a:rPr lang="th-TH" sz="5689" b="1" dirty="0">
                <a:latin typeface="TH K2D July8" panose="02000506000000020004" pitchFamily="2" charset="-34"/>
                <a:ea typeface="TH Sarabun New" charset="0"/>
                <a:cs typeface="TH K2D July8" panose="02000506000000020004" pitchFamily="2" charset="-34"/>
              </a:rPr>
              <a:t>งานกลุ่ม </a:t>
            </a:r>
            <a:r>
              <a:rPr lang="en-US" sz="5689" b="1" dirty="0">
                <a:latin typeface="TH K2D July8" panose="02000506000000020004" pitchFamily="2" charset="-34"/>
                <a:ea typeface="TH Sarabun New" charset="0"/>
                <a:cs typeface="TH K2D July8" panose="02000506000000020004" pitchFamily="2" charset="-34"/>
              </a:rPr>
              <a:t>(15 </a:t>
            </a:r>
            <a:r>
              <a:rPr lang="th-TH" sz="5689" b="1" dirty="0">
                <a:latin typeface="TH K2D July8" panose="02000506000000020004" pitchFamily="2" charset="-34"/>
                <a:ea typeface="TH Sarabun New" charset="0"/>
                <a:cs typeface="TH K2D July8" panose="02000506000000020004" pitchFamily="2" charset="-34"/>
              </a:rPr>
              <a:t>คะแนน</a:t>
            </a:r>
            <a:r>
              <a:rPr lang="en-US" sz="5689" b="1" dirty="0">
                <a:latin typeface="TH K2D July8" panose="02000506000000020004" pitchFamily="2" charset="-34"/>
                <a:ea typeface="TH Sarabun New" charset="0"/>
                <a:cs typeface="TH K2D July8" panose="02000506000000020004" pitchFamily="2" charset="-34"/>
              </a:rPr>
              <a:t>)</a:t>
            </a:r>
            <a:endParaRPr lang="en-US" sz="5689" b="1" dirty="0">
              <a:solidFill>
                <a:srgbClr val="FFC000"/>
              </a:solidFill>
              <a:latin typeface="TH K2D July8" panose="02000506000000020004" pitchFamily="2" charset="-34"/>
              <a:ea typeface="TH Sarabun New" charset="0"/>
              <a:cs typeface="TH K2D July8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7773214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theme/theme1.xml><?xml version="1.0" encoding="utf-8"?>
<a:theme xmlns:a="http://schemas.openxmlformats.org/drawingml/2006/main" name="Theme1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43BFDE"/>
      </a:accent6>
      <a:hlink>
        <a:srgbClr val="FBAE29"/>
      </a:hlink>
      <a:folHlink>
        <a:srgbClr val="EDC47E"/>
      </a:folHlink>
    </a:clrScheme>
    <a:fontScheme name="Custom 1">
      <a:majorFont>
        <a:latin typeface="TH K2D July8"/>
        <a:ea typeface=""/>
        <a:cs typeface="TH K2D July8"/>
      </a:majorFont>
      <a:minorFont>
        <a:latin typeface="TH K2D July8"/>
        <a:ea typeface=""/>
        <a:cs typeface="TH K2D July8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1B7CD32-747E-3F4F-A2B1-99ADA0F079A8}" vid="{EEC69EAA-30A0-FF43-99CF-A81169E1F32E}"/>
    </a:ext>
  </a:extLst>
</a:theme>
</file>

<file path=ppt/theme/theme2.xml><?xml version="1.0" encoding="utf-8"?>
<a:theme xmlns:a="http://schemas.openxmlformats.org/drawingml/2006/main" name="New_Template2">
  <a:themeElements>
    <a:clrScheme name="New_Template2">
      <a:dk1>
        <a:srgbClr val="000000"/>
      </a:dk1>
      <a:lt1>
        <a:srgbClr val="FFFFFF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EBEBEB"/>
            </a:solidFill>
            <a:effectLst>
              <a:outerShdw blurRad="50800" dist="25400" dir="5400000" rotWithShape="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1916</TotalTime>
  <Words>180</Words>
  <Application>Microsoft Office PowerPoint</Application>
  <PresentationFormat>Custom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Helvetica Neue</vt:lpstr>
      <vt:lpstr>Helvetica Neue Medium</vt:lpstr>
      <vt:lpstr>TH K2D July8</vt:lpstr>
      <vt:lpstr>Theme1</vt:lpstr>
      <vt:lpstr>งานประจำวิชา สิ่งแวดล้อมและประชากรศึกษา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5  การจัดการทรัพยากรธรรมชาติและสิ่งแวดล้อมอย่างยั่งยืน</dc:title>
  <dc:creator>Dr.Manat S.</dc:creator>
  <cp:lastModifiedBy>นายชนม์ธนัช  สุวรรณ</cp:lastModifiedBy>
  <cp:revision>96</cp:revision>
  <dcterms:modified xsi:type="dcterms:W3CDTF">2024-04-23T15:29:15Z</dcterms:modified>
</cp:coreProperties>
</file>