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3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8"/>
    <p:restoredTop sz="94702"/>
  </p:normalViewPr>
  <p:slideViewPr>
    <p:cSldViewPr snapToGrid="0" snapToObjects="1">
      <p:cViewPr varScale="1">
        <p:scale>
          <a:sx n="116" d="100"/>
          <a:sy n="116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9144" y="4956048"/>
            <a:ext cx="2990088" cy="914400"/>
          </a:xfrm>
          <a:noFill/>
        </p:spPr>
        <p:txBody>
          <a:bodyPr wrap="square" rtlCol="0">
            <a:spAutoFit/>
          </a:bodyPr>
          <a:lstStyle>
            <a:lvl1pPr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71647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81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182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65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22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16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822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4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13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2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0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1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8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C7CAB6C-7A46-B14A-90E9-E7F39193044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FF6F87F-4DA6-B648-80C3-178C925B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7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6" r:id="rId13"/>
    <p:sldLayoutId id="2147484117" r:id="rId14"/>
    <p:sldLayoutId id="2147484118" r:id="rId15"/>
    <p:sldLayoutId id="2147484119" r:id="rId16"/>
    <p:sldLayoutId id="214748412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arthpoint.us/ExcelToKml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suwan.weebly.com/uploads/2/9/1/7/29177533/cross_sec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meters.info/world-population/world-population-gender-age.php" TargetMode="External"/><Relationship Id="rId2" Type="http://schemas.openxmlformats.org/officeDocument/2006/relationships/hyperlink" Target="http://www.worldometers.inf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suwan.weebly.com/lectur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88" y="424543"/>
            <a:ext cx="7361853" cy="676469"/>
          </a:xfrm>
        </p:spPr>
        <p:txBody>
          <a:bodyPr>
            <a:no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งานกลุ่ม #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(1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%):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Map Making </a:t>
            </a:r>
            <a:endParaRPr lang="en-US" b="1" dirty="0">
              <a:latin typeface="TH Sarabun New" charset="0"/>
              <a:ea typeface="TH Sarabun New" charset="0"/>
              <a:cs typeface="TH Sarabun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288" y="2250386"/>
            <a:ext cx="8106769" cy="2128220"/>
          </a:xfrm>
        </p:spPr>
        <p:txBody>
          <a:bodyPr>
            <a:no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กลุ่มละประมาณ 4-6 คน</a:t>
            </a:r>
            <a:r>
              <a:rPr lang="th-TH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(**งานกลุ่มสำหรับส่งตอนท้ายเทอม)</a:t>
            </a:r>
            <a:endParaRPr lang="en-GB" b="1" i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เลือกพื้นที่ที่ต้องการมาหนึ่งแห่งที่มีขนาดไม่เล็กจนเกินไป เช่น มหาวิทยาลัย โรงเรียนเอกชน สถานที่ท่องเที่ยว ฯลฯ</a:t>
            </a: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นำภาพถ่ายทางอากาศจาก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Earth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ของพื้นที่ที่เลือกมาอ้างอิงพิกัด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สอนในชั่วโมง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สร้างข้อมูลเชิงพื้นที่ทั้ง 3 ประเภทจากการภาพถ่ายดังกล่าว โดยใส่ชื่อสถานที่ในภาพ เช่น ชื่ออาคาร ชื่อของวัตถุ ชื่อถนน ฯลฯ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สอนในชั่วโมง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จัดทำ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Layout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A3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โดยมี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องค์ประกอบแผนที่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”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ครบถ้วน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สอนในชั่วโมง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ตัวแทนกลุ่มส่งงานบน หน้าเว็บส่วนตัวและบน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Classroom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ช้าสุด 1 อาทิตย์หลังสอบปลายภาค</a:t>
            </a:r>
          </a:p>
          <a:p>
            <a:r>
              <a:rPr lang="th-TH" b="1" dirty="0">
                <a:solidFill>
                  <a:srgbClr val="00B0F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ดูตัวอย่างได้ที่ </a:t>
            </a:r>
            <a:r>
              <a:rPr lang="en-GB" b="1" dirty="0">
                <a:solidFill>
                  <a:srgbClr val="00B0F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csuwan.weebly.com/lecture &gt;</a:t>
            </a:r>
            <a:r>
              <a:rPr lang="th-TH" b="1" dirty="0">
                <a:solidFill>
                  <a:srgbClr val="00B0F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วิชาแผนที่ฯ </a:t>
            </a:r>
            <a:r>
              <a:rPr lang="en-GB" b="1" dirty="0">
                <a:solidFill>
                  <a:srgbClr val="00B0F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&gt; </a:t>
            </a:r>
            <a:r>
              <a:rPr lang="th-TH" b="1" dirty="0">
                <a:solidFill>
                  <a:srgbClr val="00B0F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ตัวอย่างงานแผนที่</a:t>
            </a:r>
            <a:endParaRPr lang="en-US" b="1" dirty="0">
              <a:solidFill>
                <a:srgbClr val="00B0F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51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88" y="424543"/>
            <a:ext cx="7361853" cy="676469"/>
          </a:xfrm>
        </p:spPr>
        <p:txBody>
          <a:bodyPr>
            <a:no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งานเดี่ยว #1 (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%) :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e-Portfolio</a:t>
            </a:r>
            <a:endParaRPr lang="en-US" b="1" dirty="0">
              <a:latin typeface="TH Sarabun New" charset="0"/>
              <a:ea typeface="TH Sarabun New" charset="0"/>
              <a:cs typeface="TH Sarabun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288" y="2210938"/>
            <a:ext cx="8106769" cy="222197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เข้าหน้าเว็บ </a:t>
            </a:r>
            <a:r>
              <a:rPr lang="en-US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WEEBLY.com </a:t>
            </a: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แล้วสมัครสมาชิก</a:t>
            </a:r>
          </a:p>
          <a:p>
            <a:pPr>
              <a:lnSpc>
                <a:spcPct val="100000"/>
              </a:lnSpc>
            </a:pP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เลือกรูปแบบหน้าเว็บตามความเหมาะสม</a:t>
            </a:r>
            <a:r>
              <a:rPr lang="en-US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 ตกแต่งตามความเหมาะสม </a:t>
            </a:r>
          </a:p>
          <a:p>
            <a:pPr>
              <a:lnSpc>
                <a:spcPct val="100000"/>
              </a:lnSpc>
            </a:pP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ใช้ชื่อเว็บตามชื่อภาษาอังกฤษของตนเองตามด้วยอักษรตัวแรกของนามสกุล</a:t>
            </a:r>
            <a:endParaRPr lang="en-US" sz="25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100000"/>
              </a:lnSpc>
            </a:pP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หน้าเว็บต้องมีหัวข้อดังนี้  [</a:t>
            </a:r>
            <a:r>
              <a:rPr lang="en-US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Home, Resume, Works, Contact]</a:t>
            </a:r>
          </a:p>
          <a:p>
            <a:pPr lvl="1">
              <a:lnSpc>
                <a:spcPct val="100000"/>
              </a:lnSpc>
            </a:pP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 </a:t>
            </a:r>
            <a:r>
              <a:rPr lang="en-US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ให้ใส่ข้อมูลการศึกษา ผลงานทางการศึกษา ความสามารถพิเศษ อื่นๆ</a:t>
            </a:r>
          </a:p>
          <a:p>
            <a:pPr lvl="1">
              <a:lnSpc>
                <a:spcPct val="100000"/>
              </a:lnSpc>
            </a:pP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 </a:t>
            </a:r>
            <a:r>
              <a:rPr lang="en-US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Contact </a:t>
            </a: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ให้ใส่ข้อมูลส่วนตัวที่เป็นปัจจุบันและใส่รูปอย่างเหมาะสม</a:t>
            </a:r>
          </a:p>
          <a:p>
            <a:pPr lvl="1">
              <a:lnSpc>
                <a:spcPct val="100000"/>
              </a:lnSpc>
            </a:pP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 </a:t>
            </a:r>
            <a:r>
              <a:rPr lang="en-US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Works </a:t>
            </a: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ให้ใช้สำหรับอัพโหลดผลงาน</a:t>
            </a:r>
          </a:p>
          <a:p>
            <a:pPr>
              <a:lnSpc>
                <a:spcPct val="100000"/>
              </a:lnSpc>
            </a:pP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กด </a:t>
            </a:r>
            <a:r>
              <a:rPr lang="en-US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Publish</a:t>
            </a:r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มุมบนขวาแล้วโพสต์ลงใน </a:t>
            </a:r>
            <a:r>
              <a:rPr lang="en-US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Classroom</a:t>
            </a:r>
            <a:endParaRPr lang="th-TH" sz="25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557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88" y="424543"/>
            <a:ext cx="7361853" cy="676469"/>
          </a:xfrm>
        </p:spPr>
        <p:txBody>
          <a:bodyPr>
            <a:no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งานเดี่ยว #2 (3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%)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การระบุพิกัด</a:t>
            </a:r>
            <a:endParaRPr lang="en-US" b="1" dirty="0">
              <a:latin typeface="TH Sarabun New" charset="0"/>
              <a:ea typeface="TH Sarabun New" charset="0"/>
              <a:cs typeface="TH Sarabun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288" y="2246242"/>
            <a:ext cx="8106769" cy="2186669"/>
          </a:xfrm>
        </p:spPr>
        <p:txBody>
          <a:bodyPr>
            <a:noAutofit/>
          </a:bodyPr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นำเครื่อง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GPS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โทรศัพท์เคลื่อนที่ที่มีแอพลิเคชั่น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Handy GPS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โดยเก็บพิกัดสถานที่รอบที่พักอาศัย เช่น ร้านค้า ตู้โทรศัพท์ ปั๊มหยอดเหรียญ และจดบันทึกค่าพิกัดเป็นพิกัดภูมิศาสตร์เป็น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องศา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LL (</a:t>
            </a:r>
            <a:r>
              <a:rPr lang="en-US" b="1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Deg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) )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en-US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**</a:t>
            </a:r>
            <a:r>
              <a:rPr lang="th-TH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เปลี่ยนค่าพิกัดในโปรแกรม </a:t>
            </a:r>
            <a:r>
              <a:rPr lang="en-US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Google earth </a:t>
            </a:r>
            <a:r>
              <a:rPr lang="th-TH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ให้เหมือนกับที่เก็บพิกัดมา </a:t>
            </a:r>
            <a:r>
              <a:rPr lang="en-US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Tools &gt; option &gt; Decimal degree</a:t>
            </a:r>
            <a:endParaRPr lang="th-TH" b="1" dirty="0" smtClean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เก็บค่าอย่างน้อย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8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จุดนำค่าพิกัด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ด้วยการ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capture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จอ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ที่ได้มากรอกใน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earth (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เพิ่มหมุดสีเหลือง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เมื่อครบรวมกลุ่มหมุดสีเหลืองทั้งหมดให้อยู่ในโฟลเดอร์เดียวกัน</a:t>
            </a:r>
            <a:endParaRPr lang="en-US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[Save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Place As</a:t>
            </a:r>
            <a:r>
              <a:rPr lang="mr-IN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]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โฟลเดอร์พิกัดเหล่านั้นให้เป็นไฟล์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.KML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.KMZ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(ขนาดไฟล์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&lt; 1 KB)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โดยชื่อเป็นรหัสนักศึกษา</a:t>
            </a:r>
          </a:p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อัพโหลดไฟล์ .</a:t>
            </a:r>
            <a:r>
              <a:rPr lang="en-US" b="1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kmz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.KML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ขึ้นหน้าเว็บตนเองและใน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Classroom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574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289" y="895350"/>
            <a:ext cx="8217638" cy="4743450"/>
          </a:xfrm>
        </p:spPr>
        <p:txBody>
          <a:bodyPr>
            <a:no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ให้นักศึกษาหาภาพถ่ายทางอากาศแนวดิ่ง 90 องศา จาก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[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โดยเลือกผลการค้นหาเป็นสีขาวดำ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]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พื้นที่ใดก็ได้ที่มีรายละเอียดชัดเจนและไม่ซ้ำกับเพื่อนมาหนึ่งภาพ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Earth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แล้วนำเข้าภาพถ่ายทางอากาศแนวดิ่งใน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Earth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ใส่ชื่อสถานที่และปีที่ถ่าย ให้กับไฟล์ที่นำเข้า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ทำการปรับแก้ให้ภาพถ่ายทางอากาศให้ซ้อนทับกับภาพถ่ายดาวเทียมใน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Earth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ให้มากที่สุด</a:t>
            </a:r>
          </a:p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[Save Place As..]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เป็นไฟล์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.KML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</a:t>
            </a:r>
            <a:r>
              <a:rPr lang="en-US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kmz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(ขนาดไฟล์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&lt;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1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KB)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โดยใส่ชื่อเป็นรหัสนักศึกษาแล้วส่งขึ้นหน้าเว็บและใน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Classroom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6BB1F50-0C72-CA45-B951-2BB970D447DF}"/>
              </a:ext>
            </a:extLst>
          </p:cNvPr>
          <p:cNvSpPr txBox="1">
            <a:spLocks/>
          </p:cNvSpPr>
          <p:nvPr/>
        </p:nvSpPr>
        <p:spPr>
          <a:xfrm>
            <a:off x="495288" y="424543"/>
            <a:ext cx="7754190" cy="6764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งานเดี่ยว #3: </a:t>
            </a:r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(3%) </a:t>
            </a:r>
            <a:r>
              <a:rPr lang="en-GB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Map Overlaying</a:t>
            </a:r>
            <a:endParaRPr lang="en-US" sz="4000" b="1" dirty="0">
              <a:latin typeface="TH Sarabun New" panose="020B0500040200020003" pitchFamily="34" charset="-34"/>
              <a:ea typeface="TH Sarabun New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403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15" y="345715"/>
            <a:ext cx="7361853" cy="676469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งานกลุ่ม #2 (</a:t>
            </a:r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</a:t>
            </a: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%): </a:t>
            </a:r>
            <a:r>
              <a:rPr lang="en-US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Cross section</a:t>
            </a:r>
            <a:endParaRPr lang="en-US" sz="4000" b="1" dirty="0">
              <a:latin typeface="TH Sarabun New" charset="0"/>
              <a:ea typeface="TH Sarabun New" charset="0"/>
              <a:cs typeface="TH Sarabun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8615" y="2155793"/>
            <a:ext cx="8106769" cy="2128220"/>
          </a:xfrm>
        </p:spPr>
        <p:txBody>
          <a:bodyPr>
            <a:noAutofit/>
          </a:bodyPr>
          <a:lstStyle/>
          <a:p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กลุ่มละประมาณ 4-6 คน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17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(**</a:t>
            </a:r>
            <a:r>
              <a:rPr lang="en-US" sz="1700" b="1" i="1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</a:t>
            </a:r>
            <a:r>
              <a:rPr lang="th-TH" sz="1700" b="1" i="1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</a:t>
            </a:r>
            <a:r>
              <a:rPr lang="th-TH" sz="17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กรณีที่ยังไม่สามารถรวมกลุ่มเพื่อทำงานได้ให้ทำเป็นงานเดี่ยวแล้วจะนำคะแนนมาหาค่าเฉลี่ย</a:t>
            </a:r>
            <a:r>
              <a:rPr lang="en-US" sz="17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เลือกพื้นที่กลุ่มละหนึ่งพื้นที่ หรือ คนละหนึ่งพื้นที่ โดยเฉพาะพื้นที่ที่ต้องมีความแตกต่างกันอย่างชัดเจน เช่น สันเขา สันเขื่อน ภูเขา </a:t>
            </a:r>
          </a:p>
          <a:p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ทำการเก็บพิกัด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US" sz="17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Lat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Long)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และความสูง โดย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App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บนโทรศัพท์มือถือ 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(Handy GPS)</a:t>
            </a:r>
            <a:r>
              <a:rPr lang="th-TH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ในระยะทาง 1-2 กิโลเมตร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เว้นระยะเท่าๆกัน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บันทึกข้อมูลที่ได้ลงในตาราง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Excel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ไม่น้อยกว่า 8 จุด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หัวตารางเป็น 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NAME,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latitude, longitude)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Save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เป็นไฟล์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.XLS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ทำการแปลงเป็นไฟล์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KML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  <a:hlinkClick r:id="rId2"/>
              </a:rPr>
              <a:t>https://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  <a:hlinkClick r:id="rId2"/>
              </a:rPr>
              <a:t>www.earthpoint.us/ExcelToKml.aspx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r>
              <a:rPr lang="th-TH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นำเข้า 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Earth (File</a:t>
            </a:r>
            <a:r>
              <a:rPr lang="th-TH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&gt;</a:t>
            </a:r>
            <a:r>
              <a:rPr lang="th-TH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Open</a:t>
            </a:r>
            <a:r>
              <a:rPr lang="th-TH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&gt;</a:t>
            </a:r>
            <a:r>
              <a:rPr lang="th-TH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เลือกไฟล์</a:t>
            </a:r>
            <a:r>
              <a:rPr lang="en-US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7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17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เครื่องมือ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Add Path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ทำการลากจุดพิกัดที่เก็บได้จากจุดแรกไปจุดสุดท้าย </a:t>
            </a:r>
          </a:p>
          <a:p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คลิกขวาที่เลเยอร์ในกรอบซ้ายมือ เลือก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Show Elevation Profile /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ใส่ชื่อแผนที่แล้ว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Capture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หน้าที่แสดงความสูง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Profile/ </a:t>
            </a:r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อัพโหลดขึ้นเว็บพร้อมแนบชื่อคนในกลุ่ม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(Works)</a:t>
            </a:r>
          </a:p>
          <a:p>
            <a:r>
              <a:rPr lang="th-TH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อัพโหลดภาพถ่ายขณะเก็บข้อมูลประกอบงานบนหน้าเว็บและใน </a:t>
            </a:r>
            <a:r>
              <a:rPr lang="en-US" sz="17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Classroom</a:t>
            </a:r>
            <a:endParaRPr lang="th-TH" sz="17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178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88" y="424543"/>
            <a:ext cx="7361853" cy="676469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งานเดี่ยว</a:t>
            </a:r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#4 (3%):</a:t>
            </a: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Hand-</a:t>
            </a:r>
            <a:r>
              <a:rPr lang="en-US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Cross section</a:t>
            </a:r>
            <a:endParaRPr lang="en-US" sz="4000" b="1" dirty="0">
              <a:latin typeface="TH Sarabun New" charset="0"/>
              <a:ea typeface="TH Sarabun New" charset="0"/>
              <a:cs typeface="TH Sarabun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288" y="2381250"/>
            <a:ext cx="8106769" cy="1997356"/>
          </a:xfrm>
        </p:spPr>
        <p:txBody>
          <a:bodyPr>
            <a:no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ทำการปริ้นลง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A4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และทำ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Cross Section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ด้วยมือ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โดยโหลดได้จาก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  <a:hlinkClick r:id="rId2"/>
              </a:rPr>
              <a:t>Click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ทำการวาดภาพตัดขวางจากแผนที่ที่ปรากฏลงกราฟด้านล่างโดยใส่ข้อมูลความสูงกำกับบนแกน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Y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เขียนชื่อ นามสกุล และ รหัส ให้ชัดเจน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ถ่ายภาพ หรือ สแกน </a:t>
            </a:r>
            <a:r>
              <a:rPr lang="th-TH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อัพ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โหลดขึ้นหน้าเว็บและ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Classroom</a:t>
            </a:r>
          </a:p>
          <a:p>
            <a:pPr marL="0" indent="0">
              <a:buNone/>
            </a:pPr>
            <a:endParaRPr lang="th-TH" sz="19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287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88" y="424543"/>
            <a:ext cx="7361853" cy="676469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งานเดี่ยว #</a:t>
            </a:r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(3%)</a:t>
            </a: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Area Calculation</a:t>
            </a:r>
            <a:endParaRPr lang="en-US" sz="4000" b="1" dirty="0">
              <a:latin typeface="TH Sarabun New" charset="0"/>
              <a:ea typeface="TH Sarabun New" charset="0"/>
              <a:cs typeface="TH Sarabun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288" y="2231336"/>
            <a:ext cx="8106769" cy="2128220"/>
          </a:xfrm>
        </p:spPr>
        <p:txBody>
          <a:bodyPr>
            <a:no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ปริ</a:t>
            </a:r>
            <a:r>
              <a:rPr lang="th-TH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้น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แผนที่ลง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A4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และทำการหาขนาดพื้นที่ภูเขาของอำเภอหนองแค จังหวัดสระบุรี </a:t>
            </a:r>
            <a:r>
              <a:rPr lang="th-TH" sz="24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(พื้นที่สีเขียวระวางช่องกร</a:t>
            </a:r>
            <a:r>
              <a:rPr lang="th-TH" sz="2400" b="1" i="1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ิดแ</a:t>
            </a:r>
            <a:r>
              <a:rPr lang="th-TH" sz="24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กน </a:t>
            </a:r>
            <a:r>
              <a:rPr lang="en-US" sz="24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 </a:t>
            </a:r>
            <a:r>
              <a:rPr lang="th-TH" sz="24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 04-10 และแกน </a:t>
            </a:r>
            <a:r>
              <a:rPr lang="en-US" sz="24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Y </a:t>
            </a:r>
            <a:r>
              <a:rPr lang="th-TH" sz="24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</a:t>
            </a:r>
            <a:r>
              <a:rPr lang="en-US" sz="2400" b="1" i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93-98)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ด้วยใช้วิธีการหาพื้นที่จากตารางจัตุรัสกริดแบบโบราณ โดยโหลดแผนที่ได้จาก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csuwan.weebly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/lecture.html</a:t>
            </a: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เขียนขนาดของพื้นที่ที่หาได้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ตารางกิโลเมตร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ไว้ที่มุมล่างซ้าย เขียน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 รหัส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ล่างขวา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ถ่าย หรือ สแกน </a:t>
            </a:r>
            <a:r>
              <a:rPr lang="th-TH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อัพ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โหลดขึ้นหน้าเว็บและใน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Classroom</a:t>
            </a: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440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88" y="424543"/>
            <a:ext cx="7361853" cy="676469"/>
          </a:xfrm>
        </p:spPr>
        <p:txBody>
          <a:bodyPr>
            <a:no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งานเดี่ยว #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(4%) 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Population map VISME</a:t>
            </a:r>
            <a:endParaRPr lang="en-US" sz="3600" b="1" dirty="0">
              <a:latin typeface="TH Sarabun New" charset="0"/>
              <a:ea typeface="TH Sarabun New" charset="0"/>
              <a:cs typeface="TH Sarabun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288" y="2231336"/>
            <a:ext cx="8106769" cy="2128220"/>
          </a:xfrm>
        </p:spPr>
        <p:txBody>
          <a:bodyPr>
            <a:no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ให้นักศึกษาทำแผนที่ประชากร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รายเมืองของประเทศที่เลือกโดย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ใช้เว็บ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VISME (www.visme.co)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ทำการสมัครสมาชิกตามขั้นตอน สร้างข้อมูลประเทศที่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ต้องการมา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ประเทศ โดยกดที่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maps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หาข้อมูลประชา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กรรายเมือง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ร้อยละของประชากรชาย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หญิงของ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ประเทศที่ตนเอง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hlinkClick r:id="rId2"/>
              </a:rPr>
              <a:t>www.worldometers.info/</a:t>
            </a:r>
            <a:r>
              <a:rPr lang="en-US" sz="18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18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sz="18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hlinkClick r:id="rId3"/>
              </a:rPr>
              <a:t>www.worldometers.info/world-population/world-population-gender-age.php</a:t>
            </a:r>
            <a:endParaRPr lang="th-TH" sz="18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คอลัมน์ในประเทศที่เลือกโดยให้ใส่ชื่อหัวตารางเป็น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CITY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และนำเข้าในข้อมูลตารางโดยให้ลำดับชื่อเมือง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ตรงกันจากหน้าเว็บและ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VISME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สร้างข้อมูล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Charts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แสดงจำนวนประชากรชาย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หญิง นำข้อมูลร้อยละกรอกในช่อง จัดวาง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องค์ประกอบให้เหมาะสม</a:t>
            </a: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นำ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code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ไปวางในหน้าเว็บส่วนตัว และใน </a:t>
            </a:r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</a:t>
            </a:r>
            <a:r>
              <a:rPr lang="en-GB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Classroom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923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88" y="424543"/>
            <a:ext cx="7361853" cy="676469"/>
          </a:xfrm>
        </p:spPr>
        <p:txBody>
          <a:bodyPr>
            <a:no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งานเดี่ยว #7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(6%) 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Population map QGIS</a:t>
            </a:r>
            <a:endParaRPr lang="en-US" sz="3600" b="1" dirty="0">
              <a:latin typeface="TH Sarabun New" charset="0"/>
              <a:ea typeface="TH Sarabun New" charset="0"/>
              <a:cs typeface="TH Sarabun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288" y="2231336"/>
            <a:ext cx="8106769" cy="2128220"/>
          </a:xfrm>
        </p:spPr>
        <p:txBody>
          <a:bodyPr>
            <a:no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ให้นักศึกษาทำแผนที่ประชากรรายอำเภอโดยใช้โปรแกรม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QGIS </a:t>
            </a: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โหลด </a:t>
            </a:r>
            <a:r>
              <a:rPr lang="en-US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Shapefile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อำเภอ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  <a:hlinkClick r:id="rId2" action="ppaction://hlinkfile"/>
              </a:rPr>
              <a:t>csuwan.weebly.com/lecture.html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ให้เลือกจังหวัดที่ต้องการ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ยกเว้นลำปาง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มาคนละจังหวัดและหาข้อมูลประชากรรายอำเภอของจังหวัดที่ตนเองเลือกตามลิงค์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stat.bora.dopa.go.th/</a:t>
            </a:r>
            <a:r>
              <a:rPr lang="en-US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new_stat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</a:t>
            </a:r>
            <a:r>
              <a:rPr lang="en-US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webPage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</a:t>
            </a:r>
            <a:r>
              <a:rPr lang="en-US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statByYear.php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เปิด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Excel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เพื่อเปลี่ยนหัวตารางเป็น </a:t>
            </a:r>
            <a:r>
              <a:rPr lang="en-US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Amphoe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และ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Pop (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โดยกรอกชื่ออำเภอทั้งหมดเป็นภาษาไทย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และลบข้อมูลอื่นที่ไม่ต้องการออกให้หมด เสร็จแล้วและ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Save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ไฟล์เป็น .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CSV</a:t>
            </a: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นำเข้า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QGIS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โดยเลือกให้แสดงเป็น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Graduated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แล้วจัดทำ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Layout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ของแต่ละอำเภอในจังหวัดที่นศ. ได้เลือก พร้อมสัญลักษณ์แผนที่และวันที่เก็บข้อมูล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Export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JPEG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โดยใช้ชื่อเป็นรหัสนักศึกษา อัพโหลดขึ้นเว็บและใน </a:t>
            </a:r>
            <a:r>
              <a:rPr lang="en-US" b="1">
                <a:latin typeface="TH Sarabun New" panose="020B0500040200020003" pitchFamily="34" charset="-34"/>
                <a:cs typeface="TH Sarabun New" panose="020B0500040200020003" pitchFamily="34" charset="-34"/>
              </a:rPr>
              <a:t>Google Classroom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3881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EE8011"/>
      </a:accent1>
      <a:accent2>
        <a:srgbClr val="CEC079"/>
      </a:accent2>
      <a:accent3>
        <a:srgbClr val="93A569"/>
      </a:accent3>
      <a:accent4>
        <a:srgbClr val="69A58B"/>
      </a:accent4>
      <a:accent5>
        <a:srgbClr val="6DAABD"/>
      </a:accent5>
      <a:accent6>
        <a:srgbClr val="B24A4B"/>
      </a:accent6>
      <a:hlink>
        <a:srgbClr val="EE8E11"/>
      </a:hlink>
      <a:folHlink>
        <a:srgbClr val="BFAE7F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686B1E04-F35C-4AB5-985D-0C358CA110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{720A1877-379C-1648-8674-10A34FD59E90}tf10001077</Template>
  <TotalTime>950</TotalTime>
  <Words>1184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Impact</vt:lpstr>
      <vt:lpstr>TH Sarabun New</vt:lpstr>
      <vt:lpstr>Main Event</vt:lpstr>
      <vt:lpstr>งานกลุ่ม #1 (15%): Map Making </vt:lpstr>
      <vt:lpstr>งานเดี่ยว #1 (6%) : e-Portfolio</vt:lpstr>
      <vt:lpstr>งานเดี่ยว #2 (3%) การระบุพิกัด</vt:lpstr>
      <vt:lpstr>PowerPoint Presentation</vt:lpstr>
      <vt:lpstr>งานกลุ่ม #2 (7%): Cross section</vt:lpstr>
      <vt:lpstr>งานเดี่ยว #4 (3%): Hand-Cross section</vt:lpstr>
      <vt:lpstr>งานเดี่ยว #5 (3%): Area Calculation</vt:lpstr>
      <vt:lpstr>งานเดี่ยว #6 (4%) : Population map VISME</vt:lpstr>
      <vt:lpstr>งานเดี่ยว #7 (6%) : Population map QGIS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งานกลุ่ม #1 (15%) : Map Making</dc:title>
  <dc:creator>Neth Suwan</dc:creator>
  <cp:lastModifiedBy>Neth28022020</cp:lastModifiedBy>
  <cp:revision>80</cp:revision>
  <cp:lastPrinted>2018-06-24T12:54:23Z</cp:lastPrinted>
  <dcterms:created xsi:type="dcterms:W3CDTF">2017-04-26T11:03:05Z</dcterms:created>
  <dcterms:modified xsi:type="dcterms:W3CDTF">2020-08-25T19:15:43Z</dcterms:modified>
</cp:coreProperties>
</file>